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3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30"/>
  </p:notesMasterIdLst>
  <p:sldIdLst>
    <p:sldId id="256" r:id="rId5"/>
    <p:sldId id="259" r:id="rId6"/>
    <p:sldId id="261" r:id="rId7"/>
    <p:sldId id="262" r:id="rId8"/>
    <p:sldId id="263" r:id="rId9"/>
    <p:sldId id="264" r:id="rId10"/>
    <p:sldId id="265" r:id="rId11"/>
    <p:sldId id="266" r:id="rId12"/>
    <p:sldId id="293" r:id="rId13"/>
    <p:sldId id="282" r:id="rId14"/>
    <p:sldId id="283" r:id="rId15"/>
    <p:sldId id="284" r:id="rId16"/>
    <p:sldId id="285" r:id="rId17"/>
    <p:sldId id="260" r:id="rId18"/>
    <p:sldId id="296" r:id="rId19"/>
    <p:sldId id="258" r:id="rId20"/>
    <p:sldId id="297" r:id="rId21"/>
    <p:sldId id="286" r:id="rId22"/>
    <p:sldId id="287" r:id="rId23"/>
    <p:sldId id="288" r:id="rId24"/>
    <p:sldId id="281" r:id="rId25"/>
    <p:sldId id="289" r:id="rId26"/>
    <p:sldId id="290" r:id="rId27"/>
    <p:sldId id="291" r:id="rId28"/>
    <p:sldId id="292" r:id="rId29"/>
  </p:sldIdLst>
  <p:sldSz cx="12192000" cy="6858000"/>
  <p:notesSz cx="7023100" cy="93091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Savvina Efthymiou" initials="SE" lastIdx="5" clrIdx="0">
    <p:extLst>
      <p:ext uri="{19B8F6BF-5375-455C-9EA6-DF929625EA0E}">
        <p15:presenceInfo xmlns:p15="http://schemas.microsoft.com/office/powerpoint/2012/main" xmlns="" userId="Savvina Efthymiou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369B3"/>
    <a:srgbClr val="2F5597"/>
    <a:srgbClr val="86B3E0"/>
    <a:srgbClr val="EAEAEA"/>
    <a:srgbClr val="244B99"/>
    <a:srgbClr val="0C51A1"/>
    <a:srgbClr val="3986C1"/>
    <a:srgbClr val="80C76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9338" autoAdjust="0"/>
    <p:restoredTop sz="91465" autoAdjust="0"/>
  </p:normalViewPr>
  <p:slideViewPr>
    <p:cSldViewPr snapToGrid="0">
      <p:cViewPr>
        <p:scale>
          <a:sx n="91" d="100"/>
          <a:sy n="91" d="100"/>
        </p:scale>
        <p:origin x="-804" y="-6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openxmlformats.org/officeDocument/2006/relationships/theme" Target="theme/theme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commentAuthors" Target="commentAuthor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notesMaster" Target="notesMasters/notesMaster1.xml"/><Relationship Id="rId35" Type="http://schemas.openxmlformats.org/officeDocument/2006/relationships/tableStyles" Target="tableStyles.xml"/></Relationships>
</file>

<file path=ppt/diagrams/_rels/data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g"/><Relationship Id="rId1" Type="http://schemas.openxmlformats.org/officeDocument/2006/relationships/image" Target="../media/image7.jpg"/><Relationship Id="rId5" Type="http://schemas.openxmlformats.org/officeDocument/2006/relationships/image" Target="../media/image11.jpg"/><Relationship Id="rId4" Type="http://schemas.openxmlformats.org/officeDocument/2006/relationships/image" Target="../media/image10.jpg"/></Relationships>
</file>

<file path=ppt/diagrams/_rels/drawing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g"/><Relationship Id="rId1" Type="http://schemas.openxmlformats.org/officeDocument/2006/relationships/image" Target="../media/image7.jpg"/><Relationship Id="rId5" Type="http://schemas.openxmlformats.org/officeDocument/2006/relationships/image" Target="../media/image11.jpg"/><Relationship Id="rId4" Type="http://schemas.openxmlformats.org/officeDocument/2006/relationships/image" Target="../media/image10.jp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5_2">
  <dgm:title val=""/>
  <dgm:desc val=""/>
  <dgm:catLst>
    <dgm:cat type="accent5" pri="11200"/>
  </dgm:catLst>
  <dgm:styleLbl name="node0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5"/>
    </dgm:fillClrLst>
    <dgm:linClrLst meth="repeat">
      <a:schemeClr val="accent5"/>
    </dgm:linClrLst>
    <dgm:effectClrLst/>
    <dgm:txLinClrLst/>
    <dgm:txFillClrLst/>
    <dgm:txEffectClrLst/>
  </dgm:styleLbl>
  <dgm:styleLbl name="lnNode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8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79B26CF-F69D-44BE-BF3A-FE5A6F128695}" type="doc">
      <dgm:prSet loTypeId="urn:diagrams.loki3.com/BracketList" loCatId="list" qsTypeId="urn:microsoft.com/office/officeart/2005/8/quickstyle/simple1" qsCatId="simple" csTypeId="urn:microsoft.com/office/officeart/2005/8/colors/accent5_2" csCatId="accent5" phldr="1"/>
      <dgm:spPr/>
      <dgm:t>
        <a:bodyPr/>
        <a:lstStyle/>
        <a:p>
          <a:endParaRPr lang="en-GB"/>
        </a:p>
      </dgm:t>
    </dgm:pt>
    <dgm:pt modelId="{5E9F1E34-FB97-44AA-83CF-3EA5CFCE4211}">
      <dgm:prSet/>
      <dgm:spPr/>
      <dgm:t>
        <a:bodyPr/>
        <a:lstStyle/>
        <a:p>
          <a:r>
            <a:rPr lang="en-GB" dirty="0"/>
            <a:t>Inception Phase</a:t>
          </a:r>
        </a:p>
      </dgm:t>
    </dgm:pt>
    <dgm:pt modelId="{89EE4048-DA1F-4C80-A9D7-7521DC28F69A}" type="parTrans" cxnId="{7F92EF85-D166-448C-8BFC-75FB06F6B5CD}">
      <dgm:prSet/>
      <dgm:spPr/>
      <dgm:t>
        <a:bodyPr/>
        <a:lstStyle/>
        <a:p>
          <a:endParaRPr lang="en-GB"/>
        </a:p>
      </dgm:t>
    </dgm:pt>
    <dgm:pt modelId="{16061876-54F1-40C3-8DA8-EB7264054426}" type="sibTrans" cxnId="{7F92EF85-D166-448C-8BFC-75FB06F6B5CD}">
      <dgm:prSet/>
      <dgm:spPr/>
      <dgm:t>
        <a:bodyPr/>
        <a:lstStyle/>
        <a:p>
          <a:endParaRPr lang="en-GB"/>
        </a:p>
      </dgm:t>
    </dgm:pt>
    <dgm:pt modelId="{BF84CD90-BEB3-4FB5-91EB-0D375C16D6A8}">
      <dgm:prSet/>
      <dgm:spPr/>
      <dgm:t>
        <a:bodyPr/>
        <a:lstStyle/>
        <a:p>
          <a:r>
            <a:rPr lang="en-GB" dirty="0"/>
            <a:t>Implementation Phase</a:t>
          </a:r>
        </a:p>
        <a:p>
          <a:r>
            <a:rPr lang="en-GB" dirty="0"/>
            <a:t>Feasibility Study</a:t>
          </a:r>
          <a:r>
            <a:rPr lang="el-GR" dirty="0"/>
            <a:t> </a:t>
          </a:r>
          <a:r>
            <a:rPr lang="en-US" dirty="0"/>
            <a:t>&amp;</a:t>
          </a:r>
          <a:r>
            <a:rPr lang="el-GR" dirty="0"/>
            <a:t> </a:t>
          </a:r>
          <a:r>
            <a:rPr lang="en-US" dirty="0"/>
            <a:t>ESIA</a:t>
          </a:r>
          <a:endParaRPr lang="en-GB" dirty="0"/>
        </a:p>
      </dgm:t>
    </dgm:pt>
    <dgm:pt modelId="{44F2F835-9645-4223-9C1B-94BEB1C6C73C}" type="parTrans" cxnId="{C82EF435-B6D4-4812-B4FB-D073E8B89128}">
      <dgm:prSet/>
      <dgm:spPr/>
      <dgm:t>
        <a:bodyPr/>
        <a:lstStyle/>
        <a:p>
          <a:endParaRPr lang="en-GB"/>
        </a:p>
      </dgm:t>
    </dgm:pt>
    <dgm:pt modelId="{C69DF165-7D63-4BC2-9397-1E6374E51C9C}" type="sibTrans" cxnId="{C82EF435-B6D4-4812-B4FB-D073E8B89128}">
      <dgm:prSet/>
      <dgm:spPr/>
      <dgm:t>
        <a:bodyPr/>
        <a:lstStyle/>
        <a:p>
          <a:endParaRPr lang="en-GB"/>
        </a:p>
      </dgm:t>
    </dgm:pt>
    <dgm:pt modelId="{D962A2B9-A748-4A79-A0C1-9C12B2A8731F}">
      <dgm:prSet/>
      <dgm:spPr/>
      <dgm:t>
        <a:bodyPr/>
        <a:lstStyle/>
        <a:p>
          <a:r>
            <a:rPr lang="en-US" dirty="0"/>
            <a:t>Traffic Study</a:t>
          </a:r>
          <a:endParaRPr lang="en-GB" dirty="0"/>
        </a:p>
      </dgm:t>
    </dgm:pt>
    <dgm:pt modelId="{AE2880E6-F8B0-4B24-91D6-6F4AC9238A0E}" type="parTrans" cxnId="{5F49CD34-373B-4F5E-A0FD-4ACFA5C21AED}">
      <dgm:prSet/>
      <dgm:spPr/>
      <dgm:t>
        <a:bodyPr/>
        <a:lstStyle/>
        <a:p>
          <a:endParaRPr lang="en-GB"/>
        </a:p>
      </dgm:t>
    </dgm:pt>
    <dgm:pt modelId="{B4CE1C7A-351E-4959-8B16-FA8BD2C12E05}" type="sibTrans" cxnId="{5F49CD34-373B-4F5E-A0FD-4ACFA5C21AED}">
      <dgm:prSet/>
      <dgm:spPr/>
      <dgm:t>
        <a:bodyPr/>
        <a:lstStyle/>
        <a:p>
          <a:endParaRPr lang="en-GB"/>
        </a:p>
      </dgm:t>
    </dgm:pt>
    <dgm:pt modelId="{F54F271B-6F8F-49E3-8E06-AD719D016481}">
      <dgm:prSet/>
      <dgm:spPr/>
      <dgm:t>
        <a:bodyPr/>
        <a:lstStyle/>
        <a:p>
          <a:r>
            <a:rPr lang="en-US" dirty="0"/>
            <a:t>Conceptual Design of preferred development scenario</a:t>
          </a:r>
          <a:endParaRPr lang="en-GB" dirty="0"/>
        </a:p>
      </dgm:t>
    </dgm:pt>
    <dgm:pt modelId="{BCFEDC6F-F849-42DE-9C9D-D0D6A22EE5C0}" type="parTrans" cxnId="{84225949-715A-4CFF-B8EB-AB11DE637024}">
      <dgm:prSet/>
      <dgm:spPr/>
      <dgm:t>
        <a:bodyPr/>
        <a:lstStyle/>
        <a:p>
          <a:endParaRPr lang="en-GB"/>
        </a:p>
      </dgm:t>
    </dgm:pt>
    <dgm:pt modelId="{5FC72E35-3B0D-49C9-A0F7-7727FF0AA225}" type="sibTrans" cxnId="{84225949-715A-4CFF-B8EB-AB11DE637024}">
      <dgm:prSet/>
      <dgm:spPr/>
      <dgm:t>
        <a:bodyPr/>
        <a:lstStyle/>
        <a:p>
          <a:endParaRPr lang="en-GB"/>
        </a:p>
      </dgm:t>
    </dgm:pt>
    <dgm:pt modelId="{DAA55B51-30E0-43F1-A65E-859197674633}">
      <dgm:prSet/>
      <dgm:spPr/>
      <dgm:t>
        <a:bodyPr/>
        <a:lstStyle/>
        <a:p>
          <a:r>
            <a:rPr lang="en-US" dirty="0"/>
            <a:t>Financial and Economic Analysis with CBA of the preferred development scenario </a:t>
          </a:r>
          <a:endParaRPr lang="en-GB" dirty="0"/>
        </a:p>
      </dgm:t>
    </dgm:pt>
    <dgm:pt modelId="{8ACF2AEB-E8D3-410F-A487-EEA88C7F9AB5}" type="parTrans" cxnId="{DE3E5082-8499-48F1-91D4-8F6B5C9C651D}">
      <dgm:prSet/>
      <dgm:spPr/>
      <dgm:t>
        <a:bodyPr/>
        <a:lstStyle/>
        <a:p>
          <a:endParaRPr lang="en-GB"/>
        </a:p>
      </dgm:t>
    </dgm:pt>
    <dgm:pt modelId="{E94B8370-0A9D-4F74-95B2-3787EB62490C}" type="sibTrans" cxnId="{DE3E5082-8499-48F1-91D4-8F6B5C9C651D}">
      <dgm:prSet/>
      <dgm:spPr/>
      <dgm:t>
        <a:bodyPr/>
        <a:lstStyle/>
        <a:p>
          <a:endParaRPr lang="en-GB"/>
        </a:p>
      </dgm:t>
    </dgm:pt>
    <dgm:pt modelId="{10DE7CE8-15BA-43DE-8597-F56347636AEE}">
      <dgm:prSet/>
      <dgm:spPr/>
      <dgm:t>
        <a:bodyPr/>
        <a:lstStyle/>
        <a:p>
          <a:r>
            <a:rPr lang="en-US" dirty="0"/>
            <a:t>Environmental and Social Impact Assessment</a:t>
          </a:r>
          <a:endParaRPr lang="en-GB" dirty="0"/>
        </a:p>
      </dgm:t>
    </dgm:pt>
    <dgm:pt modelId="{FDCD4B52-316E-4828-807B-591B67CD5900}" type="parTrans" cxnId="{0EDB537C-EB32-4AEA-8662-A1A2F226821C}">
      <dgm:prSet/>
      <dgm:spPr/>
      <dgm:t>
        <a:bodyPr/>
        <a:lstStyle/>
        <a:p>
          <a:endParaRPr lang="en-GB"/>
        </a:p>
      </dgm:t>
    </dgm:pt>
    <dgm:pt modelId="{DCA746D2-BCD4-4755-8F5C-D1927F49251E}" type="sibTrans" cxnId="{0EDB537C-EB32-4AEA-8662-A1A2F226821C}">
      <dgm:prSet/>
      <dgm:spPr/>
      <dgm:t>
        <a:bodyPr/>
        <a:lstStyle/>
        <a:p>
          <a:endParaRPr lang="en-GB"/>
        </a:p>
      </dgm:t>
    </dgm:pt>
    <dgm:pt modelId="{6C7C848F-93C5-453E-9995-9F04DFEA7977}">
      <dgm:prSet/>
      <dgm:spPr/>
      <dgm:t>
        <a:bodyPr/>
        <a:lstStyle/>
        <a:p>
          <a:r>
            <a:rPr lang="en-US" dirty="0"/>
            <a:t>Closing Phase</a:t>
          </a:r>
          <a:endParaRPr lang="en-GB" dirty="0"/>
        </a:p>
      </dgm:t>
    </dgm:pt>
    <dgm:pt modelId="{29D76AFB-A76C-4B36-B655-8686923F91BB}" type="parTrans" cxnId="{1049300F-6EEC-4822-8883-362AFFE38C96}">
      <dgm:prSet/>
      <dgm:spPr/>
      <dgm:t>
        <a:bodyPr/>
        <a:lstStyle/>
        <a:p>
          <a:endParaRPr lang="en-GB"/>
        </a:p>
      </dgm:t>
    </dgm:pt>
    <dgm:pt modelId="{C8C2CB93-2D7C-4123-89CF-3F7256ADF634}" type="sibTrans" cxnId="{1049300F-6EEC-4822-8883-362AFFE38C96}">
      <dgm:prSet/>
      <dgm:spPr/>
      <dgm:t>
        <a:bodyPr/>
        <a:lstStyle/>
        <a:p>
          <a:endParaRPr lang="en-GB"/>
        </a:p>
      </dgm:t>
    </dgm:pt>
    <dgm:pt modelId="{12FF189C-6270-4A5E-ACB1-CBD9058963A6}">
      <dgm:prSet/>
      <dgm:spPr/>
      <dgm:t>
        <a:bodyPr/>
        <a:lstStyle/>
        <a:p>
          <a:r>
            <a:rPr lang="en-US" dirty="0"/>
            <a:t>Finalization of Reports</a:t>
          </a:r>
          <a:endParaRPr lang="en-GB" dirty="0"/>
        </a:p>
      </dgm:t>
    </dgm:pt>
    <dgm:pt modelId="{D184C59D-516F-43B4-BCF7-ECA7FEB04AAD}" type="parTrans" cxnId="{45EC0E0C-E608-4BBA-B0F4-8B36D78E94FF}">
      <dgm:prSet/>
      <dgm:spPr/>
      <dgm:t>
        <a:bodyPr/>
        <a:lstStyle/>
        <a:p>
          <a:endParaRPr lang="en-GB"/>
        </a:p>
      </dgm:t>
    </dgm:pt>
    <dgm:pt modelId="{901DC6D6-82B3-4427-AE39-8633BCBF26FF}" type="sibTrans" cxnId="{45EC0E0C-E608-4BBA-B0F4-8B36D78E94FF}">
      <dgm:prSet/>
      <dgm:spPr/>
      <dgm:t>
        <a:bodyPr/>
        <a:lstStyle/>
        <a:p>
          <a:endParaRPr lang="en-GB"/>
        </a:p>
      </dgm:t>
    </dgm:pt>
    <dgm:pt modelId="{F8722BF7-8E6B-4BAE-982F-A552A66FD80B}">
      <dgm:prSet/>
      <dgm:spPr/>
      <dgm:t>
        <a:bodyPr/>
        <a:lstStyle/>
        <a:p>
          <a:r>
            <a:rPr lang="en-US" dirty="0"/>
            <a:t>Final Study Workshops</a:t>
          </a:r>
          <a:endParaRPr lang="en-GB" dirty="0"/>
        </a:p>
      </dgm:t>
    </dgm:pt>
    <dgm:pt modelId="{C89BF2F9-FB6B-4012-A885-5D578A64CD07}" type="parTrans" cxnId="{D60ACEF6-3C5B-449F-A72F-3CC89792DDC1}">
      <dgm:prSet/>
      <dgm:spPr/>
      <dgm:t>
        <a:bodyPr/>
        <a:lstStyle/>
        <a:p>
          <a:endParaRPr lang="en-GB"/>
        </a:p>
      </dgm:t>
    </dgm:pt>
    <dgm:pt modelId="{60B60967-0D27-4553-AADB-D8463EBA7E23}" type="sibTrans" cxnId="{D60ACEF6-3C5B-449F-A72F-3CC89792DDC1}">
      <dgm:prSet/>
      <dgm:spPr/>
      <dgm:t>
        <a:bodyPr/>
        <a:lstStyle/>
        <a:p>
          <a:endParaRPr lang="en-GB"/>
        </a:p>
      </dgm:t>
    </dgm:pt>
    <dgm:pt modelId="{83B5A09E-8439-4FBA-8225-65B3FA5A46B1}">
      <dgm:prSet custT="1"/>
      <dgm:spPr>
        <a:solidFill>
          <a:srgbClr val="5B9BD5">
            <a:hueOff val="0"/>
            <a:satOff val="0"/>
            <a:lumOff val="0"/>
            <a:alphaOff val="0"/>
          </a:srgbClr>
        </a:solidFill>
        <a:ln w="12700" cap="flat" cmpd="sng" algn="ctr">
          <a:solidFill>
            <a:prstClr val="white">
              <a:hueOff val="0"/>
              <a:satOff val="0"/>
              <a:lumOff val="0"/>
              <a:alphaOff val="0"/>
            </a:prstClr>
          </a:solidFill>
          <a:prstDash val="solid"/>
          <a:miter lim="800000"/>
        </a:ln>
        <a:effectLst/>
      </dgm:spPr>
      <dgm:t>
        <a:bodyPr spcFirstLastPara="0" vert="horz" wrap="square" lIns="60960" tIns="60960" rIns="60960" bIns="60960" numCol="1" spcCol="1270" anchor="ctr" anchorCtr="0"/>
        <a:lstStyle/>
        <a:p>
          <a:r>
            <a:rPr lang="en-GB" sz="1600" kern="1200" dirty="0">
              <a:solidFill>
                <a:prstClr val="white"/>
              </a:solidFill>
              <a:latin typeface="Tw Cen MT" panose="020B0602020104020603"/>
              <a:ea typeface="+mn-ea"/>
              <a:cs typeface="+mn-cs"/>
            </a:rPr>
            <a:t>Mobilisation</a:t>
          </a:r>
          <a:r>
            <a:rPr lang="en-GB" sz="1600" kern="1200" dirty="0"/>
            <a:t> </a:t>
          </a:r>
        </a:p>
      </dgm:t>
    </dgm:pt>
    <dgm:pt modelId="{07EFFA33-A5C2-41D5-83D6-21EA73B5489C}" type="parTrans" cxnId="{1E4C0CE7-EEB0-487E-8B10-036EA9492437}">
      <dgm:prSet/>
      <dgm:spPr/>
      <dgm:t>
        <a:bodyPr/>
        <a:lstStyle/>
        <a:p>
          <a:endParaRPr lang="en-GB"/>
        </a:p>
      </dgm:t>
    </dgm:pt>
    <dgm:pt modelId="{934705EE-F01F-4C3B-96C8-7D233695B121}" type="sibTrans" cxnId="{1E4C0CE7-EEB0-487E-8B10-036EA9492437}">
      <dgm:prSet/>
      <dgm:spPr/>
      <dgm:t>
        <a:bodyPr/>
        <a:lstStyle/>
        <a:p>
          <a:endParaRPr lang="en-GB"/>
        </a:p>
      </dgm:t>
    </dgm:pt>
    <dgm:pt modelId="{33A28C51-9D72-40AD-A74C-265CB6C5CD55}">
      <dgm:prSet/>
      <dgm:spPr>
        <a:solidFill>
          <a:srgbClr val="5B9BD5">
            <a:hueOff val="0"/>
            <a:satOff val="0"/>
            <a:lumOff val="0"/>
            <a:alphaOff val="0"/>
          </a:srgbClr>
        </a:solidFill>
        <a:ln w="12700" cap="flat" cmpd="sng" algn="ctr">
          <a:solidFill>
            <a:prstClr val="white">
              <a:hueOff val="0"/>
              <a:satOff val="0"/>
              <a:lumOff val="0"/>
              <a:alphaOff val="0"/>
            </a:prstClr>
          </a:solidFill>
          <a:prstDash val="solid"/>
          <a:miter lim="800000"/>
        </a:ln>
        <a:effectLst/>
      </dgm:spPr>
      <dgm:t>
        <a:bodyPr spcFirstLastPara="0" vert="horz" wrap="square" lIns="60960" tIns="60960" rIns="60960" bIns="60960" numCol="1" spcCol="1270" anchor="ctr" anchorCtr="0"/>
        <a:lstStyle/>
        <a:p>
          <a:r>
            <a:rPr lang="en-GB" sz="1600" kern="1200" dirty="0"/>
            <a:t>Inception Report preparation</a:t>
          </a:r>
        </a:p>
      </dgm:t>
    </dgm:pt>
    <dgm:pt modelId="{53EAB1F8-383B-4730-B709-CA2EBD0488F4}" type="parTrans" cxnId="{678C049B-D689-48A7-A046-D4421A47172B}">
      <dgm:prSet/>
      <dgm:spPr/>
      <dgm:t>
        <a:bodyPr/>
        <a:lstStyle/>
        <a:p>
          <a:endParaRPr lang="en-GB"/>
        </a:p>
      </dgm:t>
    </dgm:pt>
    <dgm:pt modelId="{27AC8352-C58B-47CD-855C-075A4AB8DCDF}" type="sibTrans" cxnId="{678C049B-D689-48A7-A046-D4421A47172B}">
      <dgm:prSet/>
      <dgm:spPr/>
      <dgm:t>
        <a:bodyPr/>
        <a:lstStyle/>
        <a:p>
          <a:endParaRPr lang="en-GB"/>
        </a:p>
      </dgm:t>
    </dgm:pt>
    <dgm:pt modelId="{21876969-4B01-447E-B828-F2D4CB91B098}">
      <dgm:prSet/>
      <dgm:spPr/>
      <dgm:t>
        <a:bodyPr/>
        <a:lstStyle/>
        <a:p>
          <a:r>
            <a:rPr lang="en-GB" dirty="0"/>
            <a:t>Development Scenario Analysis and selection of the preferred scenario</a:t>
          </a:r>
        </a:p>
      </dgm:t>
    </dgm:pt>
    <dgm:pt modelId="{7B7EBCE6-758E-4B14-BF0F-DAF3448E2E89}" type="parTrans" cxnId="{099EC6CC-A6CB-4CB7-9E90-8E3C1E03F1E7}">
      <dgm:prSet/>
      <dgm:spPr/>
      <dgm:t>
        <a:bodyPr/>
        <a:lstStyle/>
        <a:p>
          <a:endParaRPr lang="en-US"/>
        </a:p>
      </dgm:t>
    </dgm:pt>
    <dgm:pt modelId="{A09DA3AF-F778-4EC7-9CC3-48E7376C5736}" type="sibTrans" cxnId="{099EC6CC-A6CB-4CB7-9E90-8E3C1E03F1E7}">
      <dgm:prSet/>
      <dgm:spPr/>
      <dgm:t>
        <a:bodyPr/>
        <a:lstStyle/>
        <a:p>
          <a:endParaRPr lang="en-US"/>
        </a:p>
      </dgm:t>
    </dgm:pt>
    <dgm:pt modelId="{E266053A-B9CC-4451-BC9F-29E84C9E6FBD}">
      <dgm:prSet/>
      <dgm:spPr/>
      <dgm:t>
        <a:bodyPr/>
        <a:lstStyle/>
        <a:p>
          <a:r>
            <a:rPr lang="en-GB" dirty="0"/>
            <a:t>Preliminary Environmental and Social Management Plan preparation</a:t>
          </a:r>
        </a:p>
      </dgm:t>
    </dgm:pt>
    <dgm:pt modelId="{3F48792D-EF0A-44DD-A66F-07CB9616B757}" type="parTrans" cxnId="{25FFED69-EB44-400A-B6CB-7AF371A82124}">
      <dgm:prSet/>
      <dgm:spPr/>
      <dgm:t>
        <a:bodyPr/>
        <a:lstStyle/>
        <a:p>
          <a:endParaRPr lang="en-US"/>
        </a:p>
      </dgm:t>
    </dgm:pt>
    <dgm:pt modelId="{34694EB2-CCE4-43E3-9626-1B15316921A1}" type="sibTrans" cxnId="{25FFED69-EB44-400A-B6CB-7AF371A82124}">
      <dgm:prSet/>
      <dgm:spPr/>
      <dgm:t>
        <a:bodyPr/>
        <a:lstStyle/>
        <a:p>
          <a:endParaRPr lang="en-US"/>
        </a:p>
      </dgm:t>
    </dgm:pt>
    <dgm:pt modelId="{F2612BA1-A988-4646-AB48-09D50D16E916}">
      <dgm:prSet/>
      <dgm:spPr/>
      <dgm:t>
        <a:bodyPr/>
        <a:lstStyle/>
        <a:p>
          <a:r>
            <a:rPr lang="en-US" dirty="0"/>
            <a:t>Environmental and Social constraints assessment</a:t>
          </a:r>
          <a:endParaRPr lang="en-GB" dirty="0"/>
        </a:p>
      </dgm:t>
    </dgm:pt>
    <dgm:pt modelId="{B405F869-7BC9-45DE-AEEB-BD97289F1BD0}" type="parTrans" cxnId="{64C471BA-8776-4897-A41C-1E2DF73D690E}">
      <dgm:prSet/>
      <dgm:spPr/>
      <dgm:t>
        <a:bodyPr/>
        <a:lstStyle/>
        <a:p>
          <a:endParaRPr lang="en-US"/>
        </a:p>
      </dgm:t>
    </dgm:pt>
    <dgm:pt modelId="{52AF97A6-2706-434A-92C1-D62D02082832}" type="sibTrans" cxnId="{64C471BA-8776-4897-A41C-1E2DF73D690E}">
      <dgm:prSet/>
      <dgm:spPr/>
      <dgm:t>
        <a:bodyPr/>
        <a:lstStyle/>
        <a:p>
          <a:endParaRPr lang="en-US"/>
        </a:p>
      </dgm:t>
    </dgm:pt>
    <dgm:pt modelId="{CC4BE040-0B55-49D8-AFF0-E116838592F1}">
      <dgm:prSet/>
      <dgm:spPr/>
      <dgm:t>
        <a:bodyPr/>
        <a:lstStyle/>
        <a:p>
          <a:r>
            <a:rPr lang="en-US" dirty="0"/>
            <a:t>Traffic Forecasts and Assignments</a:t>
          </a:r>
          <a:endParaRPr lang="en-GB" dirty="0"/>
        </a:p>
      </dgm:t>
    </dgm:pt>
    <dgm:pt modelId="{431BCCD5-4CC6-41F5-B2DC-9EC233570030}" type="parTrans" cxnId="{F37169C7-32E3-4239-B824-B33AE0FD8612}">
      <dgm:prSet/>
      <dgm:spPr/>
      <dgm:t>
        <a:bodyPr/>
        <a:lstStyle/>
        <a:p>
          <a:endParaRPr lang="en-US"/>
        </a:p>
      </dgm:t>
    </dgm:pt>
    <dgm:pt modelId="{1762A198-5028-4202-8889-2D67F83E44A5}" type="sibTrans" cxnId="{F37169C7-32E3-4239-B824-B33AE0FD8612}">
      <dgm:prSet/>
      <dgm:spPr/>
      <dgm:t>
        <a:bodyPr/>
        <a:lstStyle/>
        <a:p>
          <a:endParaRPr lang="en-US"/>
        </a:p>
      </dgm:t>
    </dgm:pt>
    <dgm:pt modelId="{0E1B132F-C70A-4853-B033-B0904EB0C878}">
      <dgm:prSet/>
      <dgm:spPr/>
      <dgm:t>
        <a:bodyPr/>
        <a:lstStyle/>
        <a:p>
          <a:r>
            <a:rPr lang="en-US" dirty="0"/>
            <a:t>Identification and analysis of development scenario</a:t>
          </a:r>
          <a:endParaRPr lang="en-GB" dirty="0"/>
        </a:p>
      </dgm:t>
    </dgm:pt>
    <dgm:pt modelId="{34A1F6B0-0084-43D2-B97D-B47B988A5BF6}" type="parTrans" cxnId="{B9230865-AAD0-44D1-8147-BE9C543B613C}">
      <dgm:prSet/>
      <dgm:spPr/>
      <dgm:t>
        <a:bodyPr/>
        <a:lstStyle/>
        <a:p>
          <a:endParaRPr lang="en-US"/>
        </a:p>
      </dgm:t>
    </dgm:pt>
    <dgm:pt modelId="{02F4320C-06F7-439D-84DF-3087DF74E809}" type="sibTrans" cxnId="{B9230865-AAD0-44D1-8147-BE9C543B613C}">
      <dgm:prSet/>
      <dgm:spPr/>
      <dgm:t>
        <a:bodyPr/>
        <a:lstStyle/>
        <a:p>
          <a:endParaRPr lang="en-US"/>
        </a:p>
      </dgm:t>
    </dgm:pt>
    <dgm:pt modelId="{725DA5D2-578F-445E-B9FD-12E58C71CF66}" type="pres">
      <dgm:prSet presAssocID="{979B26CF-F69D-44BE-BF3A-FE5A6F128695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sr-Latn-CS"/>
        </a:p>
      </dgm:t>
    </dgm:pt>
    <dgm:pt modelId="{60DF037D-45AA-4675-992C-FA52BBE90B0F}" type="pres">
      <dgm:prSet presAssocID="{5E9F1E34-FB97-44AA-83CF-3EA5CFCE4211}" presName="linNode" presStyleCnt="0"/>
      <dgm:spPr/>
    </dgm:pt>
    <dgm:pt modelId="{75C3D8CB-0154-4F71-A762-EA83CD4F5F71}" type="pres">
      <dgm:prSet presAssocID="{5E9F1E34-FB97-44AA-83CF-3EA5CFCE4211}" presName="parTx" presStyleLbl="revTx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sr-Latn-CS"/>
        </a:p>
      </dgm:t>
    </dgm:pt>
    <dgm:pt modelId="{84EBDFA4-5A3A-4DC8-88ED-A0B0EA8542B6}" type="pres">
      <dgm:prSet presAssocID="{5E9F1E34-FB97-44AA-83CF-3EA5CFCE4211}" presName="bracket" presStyleLbl="parChTrans1D1" presStyleIdx="0" presStyleCnt="3"/>
      <dgm:spPr/>
    </dgm:pt>
    <dgm:pt modelId="{01FB612D-8D40-4F4A-93F4-991348031F65}" type="pres">
      <dgm:prSet presAssocID="{5E9F1E34-FB97-44AA-83CF-3EA5CFCE4211}" presName="spH" presStyleCnt="0"/>
      <dgm:spPr/>
    </dgm:pt>
    <dgm:pt modelId="{FF56132D-587A-487A-8D0D-7CB6ED6D1125}" type="pres">
      <dgm:prSet presAssocID="{5E9F1E34-FB97-44AA-83CF-3EA5CFCE4211}" presName="desTx" presStyleLbl="node1" presStyleIdx="0" presStyleCnt="3">
        <dgm:presLayoutVars>
          <dgm:bulletEnabled val="1"/>
        </dgm:presLayoutVars>
      </dgm:prSet>
      <dgm:spPr>
        <a:xfrm>
          <a:off x="2980517" y="184661"/>
          <a:ext cx="6333598" cy="554400"/>
        </a:xfrm>
        <a:prstGeom prst="rect">
          <a:avLst/>
        </a:prstGeom>
      </dgm:spPr>
      <dgm:t>
        <a:bodyPr/>
        <a:lstStyle/>
        <a:p>
          <a:endParaRPr lang="sr-Latn-CS"/>
        </a:p>
      </dgm:t>
    </dgm:pt>
    <dgm:pt modelId="{860D1B59-65E3-45CC-9115-9EBC86068B15}" type="pres">
      <dgm:prSet presAssocID="{16061876-54F1-40C3-8DA8-EB7264054426}" presName="spV" presStyleCnt="0"/>
      <dgm:spPr/>
    </dgm:pt>
    <dgm:pt modelId="{BABC9B3E-2D7F-43D0-9BC3-A2C9EB4A6716}" type="pres">
      <dgm:prSet presAssocID="{BF84CD90-BEB3-4FB5-91EB-0D375C16D6A8}" presName="linNode" presStyleCnt="0"/>
      <dgm:spPr/>
    </dgm:pt>
    <dgm:pt modelId="{3C6AF567-405D-4F6F-860E-8D697E4ED112}" type="pres">
      <dgm:prSet presAssocID="{BF84CD90-BEB3-4FB5-91EB-0D375C16D6A8}" presName="parTx" presStyleLbl="revTx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sr-Latn-CS"/>
        </a:p>
      </dgm:t>
    </dgm:pt>
    <dgm:pt modelId="{FAC688F4-0C01-467D-8CDE-BA3FE81EA8AF}" type="pres">
      <dgm:prSet presAssocID="{BF84CD90-BEB3-4FB5-91EB-0D375C16D6A8}" presName="bracket" presStyleLbl="parChTrans1D1" presStyleIdx="1" presStyleCnt="3"/>
      <dgm:spPr/>
    </dgm:pt>
    <dgm:pt modelId="{25B44D9C-B35A-4A7F-9AB3-93F91CAD85BD}" type="pres">
      <dgm:prSet presAssocID="{BF84CD90-BEB3-4FB5-91EB-0D375C16D6A8}" presName="spH" presStyleCnt="0"/>
      <dgm:spPr/>
    </dgm:pt>
    <dgm:pt modelId="{6CBE336F-B700-40E5-B474-AF4DEF1C9C65}" type="pres">
      <dgm:prSet presAssocID="{BF84CD90-BEB3-4FB5-91EB-0D375C16D6A8}" presName="desTx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sr-Latn-CS"/>
        </a:p>
      </dgm:t>
    </dgm:pt>
    <dgm:pt modelId="{EADF99F6-EB35-437B-A0E4-FD6525D38CBC}" type="pres">
      <dgm:prSet presAssocID="{C69DF165-7D63-4BC2-9397-1E6374E51C9C}" presName="spV" presStyleCnt="0"/>
      <dgm:spPr/>
    </dgm:pt>
    <dgm:pt modelId="{1C280AF5-2916-48F1-B3E6-19FCB7888272}" type="pres">
      <dgm:prSet presAssocID="{6C7C848F-93C5-453E-9995-9F04DFEA7977}" presName="linNode" presStyleCnt="0"/>
      <dgm:spPr/>
    </dgm:pt>
    <dgm:pt modelId="{EABA16DC-9E41-458F-99D2-CD6AE0828E5B}" type="pres">
      <dgm:prSet presAssocID="{6C7C848F-93C5-453E-9995-9F04DFEA7977}" presName="parTx" presStyleLbl="revTx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sr-Latn-CS"/>
        </a:p>
      </dgm:t>
    </dgm:pt>
    <dgm:pt modelId="{B78A0D02-2F3D-4D08-A90E-9E56BB4F40E3}" type="pres">
      <dgm:prSet presAssocID="{6C7C848F-93C5-453E-9995-9F04DFEA7977}" presName="bracket" presStyleLbl="parChTrans1D1" presStyleIdx="2" presStyleCnt="3"/>
      <dgm:spPr/>
    </dgm:pt>
    <dgm:pt modelId="{E306D412-EB54-45DF-9ECC-3018F3B96FEC}" type="pres">
      <dgm:prSet presAssocID="{6C7C848F-93C5-453E-9995-9F04DFEA7977}" presName="spH" presStyleCnt="0"/>
      <dgm:spPr/>
    </dgm:pt>
    <dgm:pt modelId="{ACF69FBC-E96F-4860-BF29-218FE9021B7B}" type="pres">
      <dgm:prSet presAssocID="{6C7C848F-93C5-453E-9995-9F04DFEA7977}" presName="desTx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sr-Latn-CS"/>
        </a:p>
      </dgm:t>
    </dgm:pt>
  </dgm:ptLst>
  <dgm:cxnLst>
    <dgm:cxn modelId="{25FFED69-EB44-400A-B6CB-7AF371A82124}" srcId="{BF84CD90-BEB3-4FB5-91EB-0D375C16D6A8}" destId="{E266053A-B9CC-4451-BC9F-29E84C9E6FBD}" srcOrd="6" destOrd="0" parTransId="{3F48792D-EF0A-44DD-A66F-07CB9616B757}" sibTransId="{34694EB2-CCE4-43E3-9626-1B15316921A1}"/>
    <dgm:cxn modelId="{CAAC5F56-8519-43D1-9202-516064213F6C}" type="presOf" srcId="{21876969-4B01-447E-B828-F2D4CB91B098}" destId="{6CBE336F-B700-40E5-B474-AF4DEF1C9C65}" srcOrd="0" destOrd="4" presId="urn:diagrams.loki3.com/BracketList"/>
    <dgm:cxn modelId="{B708AFE4-31C9-45EA-8217-5D7411D57280}" type="presOf" srcId="{BF84CD90-BEB3-4FB5-91EB-0D375C16D6A8}" destId="{3C6AF567-405D-4F6F-860E-8D697E4ED112}" srcOrd="0" destOrd="0" presId="urn:diagrams.loki3.com/BracketList"/>
    <dgm:cxn modelId="{64C471BA-8776-4897-A41C-1E2DF73D690E}" srcId="{0E1B132F-C70A-4853-B033-B0904EB0C878}" destId="{F2612BA1-A988-4646-AB48-09D50D16E916}" srcOrd="0" destOrd="0" parTransId="{B405F869-7BC9-45DE-AEEB-BD97289F1BD0}" sibTransId="{52AF97A6-2706-434A-92C1-D62D02082832}"/>
    <dgm:cxn modelId="{DD18827F-6581-4809-8D6F-175CC523CDA5}" type="presOf" srcId="{5E9F1E34-FB97-44AA-83CF-3EA5CFCE4211}" destId="{75C3D8CB-0154-4F71-A762-EA83CD4F5F71}" srcOrd="0" destOrd="0" presId="urn:diagrams.loki3.com/BracketList"/>
    <dgm:cxn modelId="{C4A77B25-DC83-47D7-A379-23A7A1A99FDF}" type="presOf" srcId="{F8722BF7-8E6B-4BAE-982F-A552A66FD80B}" destId="{ACF69FBC-E96F-4860-BF29-218FE9021B7B}" srcOrd="0" destOrd="1" presId="urn:diagrams.loki3.com/BracketList"/>
    <dgm:cxn modelId="{84225949-715A-4CFF-B8EB-AB11DE637024}" srcId="{BF84CD90-BEB3-4FB5-91EB-0D375C16D6A8}" destId="{F54F271B-6F8F-49E3-8E06-AD719D016481}" srcOrd="3" destOrd="0" parTransId="{BCFEDC6F-F849-42DE-9C9D-D0D6A22EE5C0}" sibTransId="{5FC72E35-3B0D-49C9-A0F7-7727FF0AA225}"/>
    <dgm:cxn modelId="{365A82FF-9DFD-4E75-87CF-C596A303C9EA}" type="presOf" srcId="{12FF189C-6270-4A5E-ACB1-CBD9058963A6}" destId="{ACF69FBC-E96F-4860-BF29-218FE9021B7B}" srcOrd="0" destOrd="0" presId="urn:diagrams.loki3.com/BracketList"/>
    <dgm:cxn modelId="{1E4C0CE7-EEB0-487E-8B10-036EA9492437}" srcId="{5E9F1E34-FB97-44AA-83CF-3EA5CFCE4211}" destId="{83B5A09E-8439-4FBA-8225-65B3FA5A46B1}" srcOrd="0" destOrd="0" parTransId="{07EFFA33-A5C2-41D5-83D6-21EA73B5489C}" sibTransId="{934705EE-F01F-4C3B-96C8-7D233695B121}"/>
    <dgm:cxn modelId="{DE3E5082-8499-48F1-91D4-8F6B5C9C651D}" srcId="{BF84CD90-BEB3-4FB5-91EB-0D375C16D6A8}" destId="{DAA55B51-30E0-43F1-A65E-859197674633}" srcOrd="4" destOrd="0" parTransId="{8ACF2AEB-E8D3-410F-A487-EEA88C7F9AB5}" sibTransId="{E94B8370-0A9D-4F74-95B2-3787EB62490C}"/>
    <dgm:cxn modelId="{2CAB9B11-788D-42D7-96CD-DDACB42F7BFF}" type="presOf" srcId="{979B26CF-F69D-44BE-BF3A-FE5A6F128695}" destId="{725DA5D2-578F-445E-B9FD-12E58C71CF66}" srcOrd="0" destOrd="0" presId="urn:diagrams.loki3.com/BracketList"/>
    <dgm:cxn modelId="{0374C078-D019-4AFB-AA2B-DC68F468476D}" type="presOf" srcId="{E266053A-B9CC-4451-BC9F-29E84C9E6FBD}" destId="{6CBE336F-B700-40E5-B474-AF4DEF1C9C65}" srcOrd="0" destOrd="8" presId="urn:diagrams.loki3.com/BracketList"/>
    <dgm:cxn modelId="{3B4ECD30-AF55-4D06-BC40-7E62B25F2846}" type="presOf" srcId="{33A28C51-9D72-40AD-A74C-265CB6C5CD55}" destId="{FF56132D-587A-487A-8D0D-7CB6ED6D1125}" srcOrd="0" destOrd="1" presId="urn:diagrams.loki3.com/BracketList"/>
    <dgm:cxn modelId="{41D29DEB-8669-4F73-A9F0-732EC073E36C}" type="presOf" srcId="{6C7C848F-93C5-453E-9995-9F04DFEA7977}" destId="{EABA16DC-9E41-458F-99D2-CD6AE0828E5B}" srcOrd="0" destOrd="0" presId="urn:diagrams.loki3.com/BracketList"/>
    <dgm:cxn modelId="{2BAA8029-69B0-41FF-B0BD-9AC77D53E82E}" type="presOf" srcId="{0E1B132F-C70A-4853-B033-B0904EB0C878}" destId="{6CBE336F-B700-40E5-B474-AF4DEF1C9C65}" srcOrd="0" destOrd="1" presId="urn:diagrams.loki3.com/BracketList"/>
    <dgm:cxn modelId="{1049300F-6EEC-4822-8883-362AFFE38C96}" srcId="{979B26CF-F69D-44BE-BF3A-FE5A6F128695}" destId="{6C7C848F-93C5-453E-9995-9F04DFEA7977}" srcOrd="2" destOrd="0" parTransId="{29D76AFB-A76C-4B36-B655-8686923F91BB}" sibTransId="{C8C2CB93-2D7C-4123-89CF-3F7256ADF634}"/>
    <dgm:cxn modelId="{D60ACEF6-3C5B-449F-A72F-3CC89792DDC1}" srcId="{6C7C848F-93C5-453E-9995-9F04DFEA7977}" destId="{F8722BF7-8E6B-4BAE-982F-A552A66FD80B}" srcOrd="1" destOrd="0" parTransId="{C89BF2F9-FB6B-4012-A885-5D578A64CD07}" sibTransId="{60B60967-0D27-4553-AADB-D8463EBA7E23}"/>
    <dgm:cxn modelId="{5566201B-219A-4869-A76D-3C4E1A0655BD}" type="presOf" srcId="{10DE7CE8-15BA-43DE-8597-F56347636AEE}" destId="{6CBE336F-B700-40E5-B474-AF4DEF1C9C65}" srcOrd="0" destOrd="7" presId="urn:diagrams.loki3.com/BracketList"/>
    <dgm:cxn modelId="{B16A530D-904E-4186-B7E7-93AF12193D45}" type="presOf" srcId="{83B5A09E-8439-4FBA-8225-65B3FA5A46B1}" destId="{FF56132D-587A-487A-8D0D-7CB6ED6D1125}" srcOrd="0" destOrd="0" presId="urn:diagrams.loki3.com/BracketList"/>
    <dgm:cxn modelId="{7F92EF85-D166-448C-8BFC-75FB06F6B5CD}" srcId="{979B26CF-F69D-44BE-BF3A-FE5A6F128695}" destId="{5E9F1E34-FB97-44AA-83CF-3EA5CFCE4211}" srcOrd="0" destOrd="0" parTransId="{89EE4048-DA1F-4C80-A9D7-7521DC28F69A}" sibTransId="{16061876-54F1-40C3-8DA8-EB7264054426}"/>
    <dgm:cxn modelId="{5F49CD34-373B-4F5E-A0FD-4ACFA5C21AED}" srcId="{BF84CD90-BEB3-4FB5-91EB-0D375C16D6A8}" destId="{D962A2B9-A748-4A79-A0C1-9C12B2A8731F}" srcOrd="0" destOrd="0" parTransId="{AE2880E6-F8B0-4B24-91D6-6F4AC9238A0E}" sibTransId="{B4CE1C7A-351E-4959-8B16-FA8BD2C12E05}"/>
    <dgm:cxn modelId="{AA629796-2263-425C-A24B-72FEEBF33305}" type="presOf" srcId="{F2612BA1-A988-4646-AB48-09D50D16E916}" destId="{6CBE336F-B700-40E5-B474-AF4DEF1C9C65}" srcOrd="0" destOrd="2" presId="urn:diagrams.loki3.com/BracketList"/>
    <dgm:cxn modelId="{44DDE39F-9E67-478B-8C5C-3EAD35BAE552}" type="presOf" srcId="{CC4BE040-0B55-49D8-AFF0-E116838592F1}" destId="{6CBE336F-B700-40E5-B474-AF4DEF1C9C65}" srcOrd="0" destOrd="3" presId="urn:diagrams.loki3.com/BracketList"/>
    <dgm:cxn modelId="{678C049B-D689-48A7-A046-D4421A47172B}" srcId="{5E9F1E34-FB97-44AA-83CF-3EA5CFCE4211}" destId="{33A28C51-9D72-40AD-A74C-265CB6C5CD55}" srcOrd="1" destOrd="0" parTransId="{53EAB1F8-383B-4730-B709-CA2EBD0488F4}" sibTransId="{27AC8352-C58B-47CD-855C-075A4AB8DCDF}"/>
    <dgm:cxn modelId="{F37169C7-32E3-4239-B824-B33AE0FD8612}" srcId="{0E1B132F-C70A-4853-B033-B0904EB0C878}" destId="{CC4BE040-0B55-49D8-AFF0-E116838592F1}" srcOrd="1" destOrd="0" parTransId="{431BCCD5-4CC6-41F5-B2DC-9EC233570030}" sibTransId="{1762A198-5028-4202-8889-2D67F83E44A5}"/>
    <dgm:cxn modelId="{DE691E35-4B0C-446C-9064-F0CC4D179DB2}" type="presOf" srcId="{D962A2B9-A748-4A79-A0C1-9C12B2A8731F}" destId="{6CBE336F-B700-40E5-B474-AF4DEF1C9C65}" srcOrd="0" destOrd="0" presId="urn:diagrams.loki3.com/BracketList"/>
    <dgm:cxn modelId="{0EDB537C-EB32-4AEA-8662-A1A2F226821C}" srcId="{BF84CD90-BEB3-4FB5-91EB-0D375C16D6A8}" destId="{10DE7CE8-15BA-43DE-8597-F56347636AEE}" srcOrd="5" destOrd="0" parTransId="{FDCD4B52-316E-4828-807B-591B67CD5900}" sibTransId="{DCA746D2-BCD4-4755-8F5C-D1927F49251E}"/>
    <dgm:cxn modelId="{488DAA8D-7155-47BA-BAAC-BD466C67317E}" type="presOf" srcId="{DAA55B51-30E0-43F1-A65E-859197674633}" destId="{6CBE336F-B700-40E5-B474-AF4DEF1C9C65}" srcOrd="0" destOrd="6" presId="urn:diagrams.loki3.com/BracketList"/>
    <dgm:cxn modelId="{58AC56B0-CEE6-4322-B44E-2480A8B00B19}" type="presOf" srcId="{F54F271B-6F8F-49E3-8E06-AD719D016481}" destId="{6CBE336F-B700-40E5-B474-AF4DEF1C9C65}" srcOrd="0" destOrd="5" presId="urn:diagrams.loki3.com/BracketList"/>
    <dgm:cxn modelId="{099EC6CC-A6CB-4CB7-9E90-8E3C1E03F1E7}" srcId="{BF84CD90-BEB3-4FB5-91EB-0D375C16D6A8}" destId="{21876969-4B01-447E-B828-F2D4CB91B098}" srcOrd="2" destOrd="0" parTransId="{7B7EBCE6-758E-4B14-BF0F-DAF3448E2E89}" sibTransId="{A09DA3AF-F778-4EC7-9CC3-48E7376C5736}"/>
    <dgm:cxn modelId="{C82EF435-B6D4-4812-B4FB-D073E8B89128}" srcId="{979B26CF-F69D-44BE-BF3A-FE5A6F128695}" destId="{BF84CD90-BEB3-4FB5-91EB-0D375C16D6A8}" srcOrd="1" destOrd="0" parTransId="{44F2F835-9645-4223-9C1B-94BEB1C6C73C}" sibTransId="{C69DF165-7D63-4BC2-9397-1E6374E51C9C}"/>
    <dgm:cxn modelId="{B9230865-AAD0-44D1-8147-BE9C543B613C}" srcId="{BF84CD90-BEB3-4FB5-91EB-0D375C16D6A8}" destId="{0E1B132F-C70A-4853-B033-B0904EB0C878}" srcOrd="1" destOrd="0" parTransId="{34A1F6B0-0084-43D2-B97D-B47B988A5BF6}" sibTransId="{02F4320C-06F7-439D-84DF-3087DF74E809}"/>
    <dgm:cxn modelId="{45EC0E0C-E608-4BBA-B0F4-8B36D78E94FF}" srcId="{6C7C848F-93C5-453E-9995-9F04DFEA7977}" destId="{12FF189C-6270-4A5E-ACB1-CBD9058963A6}" srcOrd="0" destOrd="0" parTransId="{D184C59D-516F-43B4-BCF7-ECA7FEB04AAD}" sibTransId="{901DC6D6-82B3-4427-AE39-8633BCBF26FF}"/>
    <dgm:cxn modelId="{DA5AAC04-68D5-49B9-89D1-CBA3A4D4A5A8}" type="presParOf" srcId="{725DA5D2-578F-445E-B9FD-12E58C71CF66}" destId="{60DF037D-45AA-4675-992C-FA52BBE90B0F}" srcOrd="0" destOrd="0" presId="urn:diagrams.loki3.com/BracketList"/>
    <dgm:cxn modelId="{1651D062-C55E-4B7B-8241-8AAD2DC4BE8E}" type="presParOf" srcId="{60DF037D-45AA-4675-992C-FA52BBE90B0F}" destId="{75C3D8CB-0154-4F71-A762-EA83CD4F5F71}" srcOrd="0" destOrd="0" presId="urn:diagrams.loki3.com/BracketList"/>
    <dgm:cxn modelId="{AE223074-1D5D-4D5B-B1BF-2851596034CE}" type="presParOf" srcId="{60DF037D-45AA-4675-992C-FA52BBE90B0F}" destId="{84EBDFA4-5A3A-4DC8-88ED-A0B0EA8542B6}" srcOrd="1" destOrd="0" presId="urn:diagrams.loki3.com/BracketList"/>
    <dgm:cxn modelId="{B19E269B-03D3-4890-8E06-60B7EB11E5DA}" type="presParOf" srcId="{60DF037D-45AA-4675-992C-FA52BBE90B0F}" destId="{01FB612D-8D40-4F4A-93F4-991348031F65}" srcOrd="2" destOrd="0" presId="urn:diagrams.loki3.com/BracketList"/>
    <dgm:cxn modelId="{CCB4398C-4321-4195-9712-392AD72A203A}" type="presParOf" srcId="{60DF037D-45AA-4675-992C-FA52BBE90B0F}" destId="{FF56132D-587A-487A-8D0D-7CB6ED6D1125}" srcOrd="3" destOrd="0" presId="urn:diagrams.loki3.com/BracketList"/>
    <dgm:cxn modelId="{D6F584E7-115B-4E91-9FA5-18D754BA2180}" type="presParOf" srcId="{725DA5D2-578F-445E-B9FD-12E58C71CF66}" destId="{860D1B59-65E3-45CC-9115-9EBC86068B15}" srcOrd="1" destOrd="0" presId="urn:diagrams.loki3.com/BracketList"/>
    <dgm:cxn modelId="{67C7C470-0121-45EB-84D2-6D155ECCDFE5}" type="presParOf" srcId="{725DA5D2-578F-445E-B9FD-12E58C71CF66}" destId="{BABC9B3E-2D7F-43D0-9BC3-A2C9EB4A6716}" srcOrd="2" destOrd="0" presId="urn:diagrams.loki3.com/BracketList"/>
    <dgm:cxn modelId="{6280CF0A-840A-4A9A-94DC-C8F960290472}" type="presParOf" srcId="{BABC9B3E-2D7F-43D0-9BC3-A2C9EB4A6716}" destId="{3C6AF567-405D-4F6F-860E-8D697E4ED112}" srcOrd="0" destOrd="0" presId="urn:diagrams.loki3.com/BracketList"/>
    <dgm:cxn modelId="{5BE826BE-B838-4B26-A0C4-5D29DD44DADB}" type="presParOf" srcId="{BABC9B3E-2D7F-43D0-9BC3-A2C9EB4A6716}" destId="{FAC688F4-0C01-467D-8CDE-BA3FE81EA8AF}" srcOrd="1" destOrd="0" presId="urn:diagrams.loki3.com/BracketList"/>
    <dgm:cxn modelId="{16127EFE-A4A8-4C5A-BA90-B49B87B34F19}" type="presParOf" srcId="{BABC9B3E-2D7F-43D0-9BC3-A2C9EB4A6716}" destId="{25B44D9C-B35A-4A7F-9AB3-93F91CAD85BD}" srcOrd="2" destOrd="0" presId="urn:diagrams.loki3.com/BracketList"/>
    <dgm:cxn modelId="{0F98AADE-65D0-4C3D-AC11-D67D605E69BE}" type="presParOf" srcId="{BABC9B3E-2D7F-43D0-9BC3-A2C9EB4A6716}" destId="{6CBE336F-B700-40E5-B474-AF4DEF1C9C65}" srcOrd="3" destOrd="0" presId="urn:diagrams.loki3.com/BracketList"/>
    <dgm:cxn modelId="{7AAD0E05-698B-48DB-9107-FC99233AF8B6}" type="presParOf" srcId="{725DA5D2-578F-445E-B9FD-12E58C71CF66}" destId="{EADF99F6-EB35-437B-A0E4-FD6525D38CBC}" srcOrd="3" destOrd="0" presId="urn:diagrams.loki3.com/BracketList"/>
    <dgm:cxn modelId="{6710C909-08D9-4928-8FF6-ECBCCA34C65D}" type="presParOf" srcId="{725DA5D2-578F-445E-B9FD-12E58C71CF66}" destId="{1C280AF5-2916-48F1-B3E6-19FCB7888272}" srcOrd="4" destOrd="0" presId="urn:diagrams.loki3.com/BracketList"/>
    <dgm:cxn modelId="{413F1842-A428-4ECE-864F-9F2CFBEBE82A}" type="presParOf" srcId="{1C280AF5-2916-48F1-B3E6-19FCB7888272}" destId="{EABA16DC-9E41-458F-99D2-CD6AE0828E5B}" srcOrd="0" destOrd="0" presId="urn:diagrams.loki3.com/BracketList"/>
    <dgm:cxn modelId="{F8A238DF-3AB6-4C02-A6E2-06499EA5AD73}" type="presParOf" srcId="{1C280AF5-2916-48F1-B3E6-19FCB7888272}" destId="{B78A0D02-2F3D-4D08-A90E-9E56BB4F40E3}" srcOrd="1" destOrd="0" presId="urn:diagrams.loki3.com/BracketList"/>
    <dgm:cxn modelId="{BBD3B9C5-12BE-4B39-844E-E0BE44BDAE5F}" type="presParOf" srcId="{1C280AF5-2916-48F1-B3E6-19FCB7888272}" destId="{E306D412-EB54-45DF-9ECC-3018F3B96FEC}" srcOrd="2" destOrd="0" presId="urn:diagrams.loki3.com/BracketList"/>
    <dgm:cxn modelId="{EAD3A19F-6997-4B13-B2C7-F734733ABD55}" type="presParOf" srcId="{1C280AF5-2916-48F1-B3E6-19FCB7888272}" destId="{ACF69FBC-E96F-4860-BF29-218FE9021B7B}" srcOrd="3" destOrd="0" presId="urn:diagrams.loki3.com/Bracket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C7F392E5-BC90-4570-A6B0-4D78265311A0}" type="doc">
      <dgm:prSet loTypeId="urn:diagrams.loki3.com/Bracket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B9AF0AAB-81AC-4ED5-BA72-126C8034B01F}">
      <dgm:prSet phldrT="[Text]" custT="1"/>
      <dgm:spPr>
        <a:noFill/>
        <a:ln>
          <a:noFill/>
        </a:ln>
        <a:effectLst/>
      </dgm:spPr>
      <dgm:t>
        <a:bodyPr spcFirstLastPara="0" vert="horz" wrap="square" lIns="113792" tIns="40640" rIns="113792" bIns="40640" numCol="1" spcCol="1270" anchor="ctr" anchorCtr="0"/>
        <a:lstStyle/>
        <a:p>
          <a:pPr marL="0" lvl="0" indent="0" algn="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400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Tw Cen MT" panose="020B0602020104020603"/>
              <a:ea typeface="+mn-ea"/>
              <a:cs typeface="+mn-cs"/>
            </a:rPr>
            <a:t>Drawings – Engineering and technical data</a:t>
          </a:r>
        </a:p>
      </dgm:t>
    </dgm:pt>
    <dgm:pt modelId="{01171938-B6E2-40DF-BD0F-EC4D74CF8509}" type="parTrans" cxnId="{5AFD6F7E-9F4A-481E-8F63-EACF4156AA7D}">
      <dgm:prSet/>
      <dgm:spPr/>
      <dgm:t>
        <a:bodyPr/>
        <a:lstStyle/>
        <a:p>
          <a:endParaRPr lang="en-GB"/>
        </a:p>
      </dgm:t>
    </dgm:pt>
    <dgm:pt modelId="{97771F59-E29C-49C5-B416-ED3AF4F30DF9}" type="sibTrans" cxnId="{5AFD6F7E-9F4A-481E-8F63-EACF4156AA7D}">
      <dgm:prSet/>
      <dgm:spPr/>
      <dgm:t>
        <a:bodyPr/>
        <a:lstStyle/>
        <a:p>
          <a:endParaRPr lang="en-GB"/>
        </a:p>
      </dgm:t>
    </dgm:pt>
    <dgm:pt modelId="{B1CB0007-EDC4-4CA0-8555-B9190195D6AA}">
      <dgm:prSet phldrT="[Text]" custT="1"/>
      <dgm:spPr>
        <a:solidFill>
          <a:srgbClr val="5B9BD5">
            <a:hueOff val="0"/>
            <a:satOff val="0"/>
            <a:lumOff val="0"/>
            <a:alphaOff val="0"/>
          </a:srgbClr>
        </a:solidFill>
        <a:ln w="12700" cap="flat" cmpd="sng" algn="ctr">
          <a:solidFill>
            <a:prstClr val="white">
              <a:hueOff val="0"/>
              <a:satOff val="0"/>
              <a:lumOff val="0"/>
              <a:alphaOff val="0"/>
            </a:prstClr>
          </a:solidFill>
          <a:prstDash val="solid"/>
          <a:miter lim="800000"/>
        </a:ln>
        <a:effectLst/>
      </dgm:spPr>
      <dgm:t>
        <a:bodyPr spcFirstLastPara="0" vert="horz" wrap="square" lIns="60960" tIns="60960" rIns="60960" bIns="60960" numCol="1" spcCol="1270" anchor="ctr" anchorCtr="0"/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400" kern="1200" dirty="0">
              <a:solidFill>
                <a:prstClr val="white"/>
              </a:solidFill>
              <a:latin typeface="Tw Cen MT" panose="020B0602020104020603"/>
              <a:ea typeface="+mn-ea"/>
              <a:cs typeface="+mn-cs"/>
            </a:rPr>
            <a:t>As build drawings for the existing track </a:t>
          </a:r>
        </a:p>
      </dgm:t>
    </dgm:pt>
    <dgm:pt modelId="{EC88B883-67FD-4DF0-B706-8C07E471673D}" type="parTrans" cxnId="{E2033B79-A8C8-4D41-8A9D-22C5B14BED87}">
      <dgm:prSet/>
      <dgm:spPr/>
      <dgm:t>
        <a:bodyPr/>
        <a:lstStyle/>
        <a:p>
          <a:endParaRPr lang="en-GB"/>
        </a:p>
      </dgm:t>
    </dgm:pt>
    <dgm:pt modelId="{2A7821D9-CD23-4F76-9236-9B43EF97C359}" type="sibTrans" cxnId="{E2033B79-A8C8-4D41-8A9D-22C5B14BED87}">
      <dgm:prSet/>
      <dgm:spPr/>
      <dgm:t>
        <a:bodyPr/>
        <a:lstStyle/>
        <a:p>
          <a:endParaRPr lang="en-GB"/>
        </a:p>
      </dgm:t>
    </dgm:pt>
    <dgm:pt modelId="{9789FDB9-0309-479E-AECF-2A214765C886}">
      <dgm:prSet phldrT="[Text]" custT="1"/>
      <dgm:spPr>
        <a:noFill/>
        <a:ln>
          <a:noFill/>
        </a:ln>
        <a:effectLst/>
      </dgm:spPr>
      <dgm:t>
        <a:bodyPr spcFirstLastPara="0" vert="horz" wrap="square" lIns="113792" tIns="40640" rIns="113792" bIns="40640" numCol="1" spcCol="1270" anchor="ctr" anchorCtr="0"/>
        <a:lstStyle/>
        <a:p>
          <a:pPr marL="0" marR="0" lvl="0" indent="0" algn="r" defTabSz="711200" eaLnBrk="1" fontAlgn="auto" latinLnBrk="0" hangingPunct="1">
            <a:lnSpc>
              <a:spcPct val="90000"/>
            </a:lnSpc>
            <a:spcBef>
              <a:spcPct val="0"/>
            </a:spcBef>
            <a:spcAft>
              <a:spcPct val="35000"/>
            </a:spcAft>
            <a:buClrTx/>
            <a:buSzTx/>
            <a:buFontTx/>
            <a:buNone/>
            <a:tabLst/>
            <a:defRPr/>
          </a:pPr>
          <a:r>
            <a:rPr lang="en-GB" sz="1400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Tw Cen MT" panose="020B0602020104020603"/>
              <a:ea typeface="+mn-ea"/>
              <a:cs typeface="+mn-cs"/>
            </a:rPr>
            <a:t>Environmental and social data</a:t>
          </a:r>
        </a:p>
        <a:p>
          <a:pPr marL="0" lvl="0" indent="0" algn="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1400" kern="1200" dirty="0">
            <a:solidFill>
              <a:prstClr val="black">
                <a:hueOff val="0"/>
                <a:satOff val="0"/>
                <a:lumOff val="0"/>
                <a:alphaOff val="0"/>
              </a:prstClr>
            </a:solidFill>
            <a:latin typeface="Tw Cen MT" panose="020B0602020104020603"/>
            <a:ea typeface="+mn-ea"/>
            <a:cs typeface="+mn-cs"/>
          </a:endParaRPr>
        </a:p>
      </dgm:t>
    </dgm:pt>
    <dgm:pt modelId="{F67E2A3F-9EB0-4D12-A474-C884CB7EF421}" type="parTrans" cxnId="{782F36D1-161E-4F57-9596-1E26D397D36D}">
      <dgm:prSet/>
      <dgm:spPr/>
      <dgm:t>
        <a:bodyPr/>
        <a:lstStyle/>
        <a:p>
          <a:endParaRPr lang="en-GB"/>
        </a:p>
      </dgm:t>
    </dgm:pt>
    <dgm:pt modelId="{1E15A322-B1B4-40E8-B209-1480008306E2}" type="sibTrans" cxnId="{782F36D1-161E-4F57-9596-1E26D397D36D}">
      <dgm:prSet/>
      <dgm:spPr/>
      <dgm:t>
        <a:bodyPr/>
        <a:lstStyle/>
        <a:p>
          <a:endParaRPr lang="en-GB"/>
        </a:p>
      </dgm:t>
    </dgm:pt>
    <dgm:pt modelId="{FA842945-258C-4489-9F84-07DE43BF047B}">
      <dgm:prSet phldrT="[Text]" custT="1"/>
      <dgm:spPr>
        <a:solidFill>
          <a:srgbClr val="5B9BD5">
            <a:hueOff val="0"/>
            <a:satOff val="0"/>
            <a:lumOff val="0"/>
            <a:alphaOff val="0"/>
          </a:srgbClr>
        </a:solidFill>
        <a:ln w="12700" cap="flat" cmpd="sng" algn="ctr">
          <a:solidFill>
            <a:prstClr val="white">
              <a:hueOff val="0"/>
              <a:satOff val="0"/>
              <a:lumOff val="0"/>
              <a:alphaOff val="0"/>
            </a:prstClr>
          </a:solidFill>
          <a:prstDash val="solid"/>
          <a:miter lim="800000"/>
        </a:ln>
        <a:effectLst/>
      </dgm:spPr>
      <dgm:t>
        <a:bodyPr spcFirstLastPara="0" vert="horz" wrap="square" lIns="60960" tIns="60960" rIns="60960" bIns="60960" numCol="1" spcCol="1270" anchor="ctr" anchorCtr="0"/>
        <a:lstStyle/>
        <a:p>
          <a:pPr marL="171450" marR="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Wingdings" panose="05000000000000000000" pitchFamily="2" charset="2"/>
            <a:buChar char="§"/>
          </a:pPr>
          <a:r>
            <a:rPr lang="en-US" sz="1400" kern="1200" dirty="0">
              <a:solidFill>
                <a:prstClr val="white"/>
              </a:solidFill>
              <a:latin typeface="Tw Cen MT" panose="020B0602020104020603"/>
              <a:ea typeface="+mn-ea"/>
              <a:cs typeface="+mn-cs"/>
            </a:rPr>
            <a:t>Planning documentation of Protected Areas / Emerald sites  – Spatial Plans, Management Plans (if any)</a:t>
          </a:r>
          <a:endParaRPr lang="en-GB" sz="1400" kern="1200" dirty="0">
            <a:solidFill>
              <a:prstClr val="white"/>
            </a:solidFill>
            <a:latin typeface="Tw Cen MT" panose="020B0602020104020603"/>
            <a:ea typeface="+mn-ea"/>
            <a:cs typeface="+mn-cs"/>
          </a:endParaRPr>
        </a:p>
      </dgm:t>
    </dgm:pt>
    <dgm:pt modelId="{5DCA27E6-DE8A-4419-B747-F9A5B344DAE8}" type="parTrans" cxnId="{DFE07B88-AC3A-4915-AC7B-938F8479B1FD}">
      <dgm:prSet/>
      <dgm:spPr/>
      <dgm:t>
        <a:bodyPr/>
        <a:lstStyle/>
        <a:p>
          <a:endParaRPr lang="en-GB"/>
        </a:p>
      </dgm:t>
    </dgm:pt>
    <dgm:pt modelId="{6D196373-520F-47B8-ACE6-7193E5A18384}" type="sibTrans" cxnId="{DFE07B88-AC3A-4915-AC7B-938F8479B1FD}">
      <dgm:prSet/>
      <dgm:spPr/>
      <dgm:t>
        <a:bodyPr/>
        <a:lstStyle/>
        <a:p>
          <a:endParaRPr lang="en-GB"/>
        </a:p>
      </dgm:t>
    </dgm:pt>
    <dgm:pt modelId="{FE72802A-3BED-4DC6-9F13-554B52D9D66A}">
      <dgm:prSet phldrT="[Text]" custT="1"/>
      <dgm:spPr>
        <a:noFill/>
        <a:ln>
          <a:noFill/>
        </a:ln>
        <a:effectLst/>
      </dgm:spPr>
      <dgm:t>
        <a:bodyPr spcFirstLastPara="0" vert="horz" wrap="square" lIns="113792" tIns="40640" rIns="113792" bIns="40640" numCol="1" spcCol="1270" anchor="ctr" anchorCtr="0"/>
        <a:lstStyle/>
        <a:p>
          <a:pPr marL="342900" marR="0" lvl="0" indent="-342900">
            <a:lnSpc>
              <a:spcPct val="115000"/>
            </a:lnSpc>
            <a:spcBef>
              <a:spcPts val="0"/>
            </a:spcBef>
            <a:spcAft>
              <a:spcPts val="0"/>
            </a:spcAft>
            <a:buFont typeface="Symbol" panose="05050102010706020507" pitchFamily="18" charset="2"/>
            <a:buChar char=""/>
          </a:pPr>
          <a:r>
            <a:rPr lang="en-GB" sz="1400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Tw Cen MT" panose="020B0602020104020603"/>
              <a:ea typeface="+mn-ea"/>
              <a:cs typeface="+mn-cs"/>
            </a:rPr>
            <a:t>Documents-Reports</a:t>
          </a:r>
        </a:p>
      </dgm:t>
    </dgm:pt>
    <dgm:pt modelId="{6BFCE4BF-6C36-410C-9D9E-5739D0EE0933}" type="parTrans" cxnId="{FD34E8CF-39F0-45D4-B6D2-87835B6F6F09}">
      <dgm:prSet/>
      <dgm:spPr/>
      <dgm:t>
        <a:bodyPr/>
        <a:lstStyle/>
        <a:p>
          <a:endParaRPr lang="en-GB"/>
        </a:p>
      </dgm:t>
    </dgm:pt>
    <dgm:pt modelId="{1FFCEB70-DA6D-4208-8413-3B5736C345DC}" type="sibTrans" cxnId="{FD34E8CF-39F0-45D4-B6D2-87835B6F6F09}">
      <dgm:prSet/>
      <dgm:spPr/>
      <dgm:t>
        <a:bodyPr/>
        <a:lstStyle/>
        <a:p>
          <a:endParaRPr lang="en-GB"/>
        </a:p>
      </dgm:t>
    </dgm:pt>
    <dgm:pt modelId="{43D3410D-9774-49B9-9ECF-3F415C3FD17E}">
      <dgm:prSet phldrT="[Text]" custT="1"/>
      <dgm:spPr>
        <a:noFill/>
        <a:ln>
          <a:noFill/>
        </a:ln>
        <a:effectLst/>
      </dgm:spPr>
      <dgm:t>
        <a:bodyPr spcFirstLastPara="0" vert="horz" wrap="square" lIns="113792" tIns="40640" rIns="113792" bIns="40640" numCol="1" spcCol="1270" anchor="ctr" anchorCtr="0"/>
        <a:lstStyle/>
        <a:p>
          <a:pPr marL="342900" marR="0" lvl="0" indent="-342900">
            <a:lnSpc>
              <a:spcPct val="115000"/>
            </a:lnSpc>
            <a:spcBef>
              <a:spcPts val="0"/>
            </a:spcBef>
            <a:spcAft>
              <a:spcPts val="0"/>
            </a:spcAft>
            <a:buFont typeface="Symbol" panose="05050102010706020507" pitchFamily="18" charset="2"/>
            <a:buChar char=""/>
          </a:pPr>
          <a:r>
            <a:rPr lang="en-GB" sz="1400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Tw Cen MT" panose="020B0602020104020603"/>
              <a:ea typeface="+mn-ea"/>
              <a:cs typeface="+mn-cs"/>
            </a:rPr>
            <a:t>Traffic</a:t>
          </a:r>
          <a:r>
            <a:rPr lang="en-GB" sz="1400" b="1" kern="1200" dirty="0">
              <a:solidFill>
                <a:srgbClr val="000000"/>
              </a:solidFill>
              <a:latin typeface="Tahoma" panose="020B0604030504040204" pitchFamily="34" charset="0"/>
              <a:ea typeface="Calibri" panose="020F0502020204030204" pitchFamily="34" charset="0"/>
            </a:rPr>
            <a:t> </a:t>
          </a:r>
          <a:r>
            <a:rPr lang="en-GB" sz="1400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Tw Cen MT" panose="020B0602020104020603"/>
              <a:ea typeface="+mn-ea"/>
              <a:cs typeface="+mn-cs"/>
            </a:rPr>
            <a:t>Data</a:t>
          </a:r>
        </a:p>
      </dgm:t>
    </dgm:pt>
    <dgm:pt modelId="{55B1C05C-4DD7-4B94-A07C-D57668E702BA}" type="parTrans" cxnId="{4EB470EE-977A-4AF6-B15C-26969A191D98}">
      <dgm:prSet/>
      <dgm:spPr/>
      <dgm:t>
        <a:bodyPr/>
        <a:lstStyle/>
        <a:p>
          <a:endParaRPr lang="en-GB"/>
        </a:p>
      </dgm:t>
    </dgm:pt>
    <dgm:pt modelId="{CC79CF00-5244-4DD7-A5B6-C37621449687}" type="sibTrans" cxnId="{4EB470EE-977A-4AF6-B15C-26969A191D98}">
      <dgm:prSet/>
      <dgm:spPr/>
      <dgm:t>
        <a:bodyPr/>
        <a:lstStyle/>
        <a:p>
          <a:endParaRPr lang="en-GB"/>
        </a:p>
      </dgm:t>
    </dgm:pt>
    <dgm:pt modelId="{AB7B8849-405E-482E-802B-9395BD3D96D8}">
      <dgm:prSet phldrT="[Text]" custT="1"/>
      <dgm:spPr>
        <a:noFill/>
        <a:ln>
          <a:noFill/>
        </a:ln>
        <a:effectLst/>
      </dgm:spPr>
      <dgm:t>
        <a:bodyPr spcFirstLastPara="0" vert="horz" wrap="square" lIns="113792" tIns="40640" rIns="113792" bIns="40640" numCol="1" spcCol="1270" anchor="ctr" anchorCtr="0"/>
        <a:lstStyle/>
        <a:p>
          <a:pPr marL="0" marR="0" lvl="0" indent="0" algn="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Symbol" panose="05050102010706020507" pitchFamily="18" charset="2"/>
            <a:buNone/>
          </a:pPr>
          <a:r>
            <a:rPr lang="en-GB" sz="1400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Tw Cen MT" panose="020B0602020104020603"/>
              <a:ea typeface="+mn-ea"/>
              <a:cs typeface="+mn-cs"/>
            </a:rPr>
            <a:t>Information on related costs and revenues</a:t>
          </a:r>
        </a:p>
      </dgm:t>
    </dgm:pt>
    <dgm:pt modelId="{F7B0B2E2-321E-45E3-ADB4-39F29FCB6722}" type="parTrans" cxnId="{0637B5D3-E213-498B-BF8B-AEBD2E2E1083}">
      <dgm:prSet/>
      <dgm:spPr/>
      <dgm:t>
        <a:bodyPr/>
        <a:lstStyle/>
        <a:p>
          <a:endParaRPr lang="en-GB"/>
        </a:p>
      </dgm:t>
    </dgm:pt>
    <dgm:pt modelId="{42F5C211-5A83-4573-B884-FE5A0E3B2207}" type="sibTrans" cxnId="{0637B5D3-E213-498B-BF8B-AEBD2E2E1083}">
      <dgm:prSet/>
      <dgm:spPr/>
      <dgm:t>
        <a:bodyPr/>
        <a:lstStyle/>
        <a:p>
          <a:endParaRPr lang="en-GB"/>
        </a:p>
      </dgm:t>
    </dgm:pt>
    <dgm:pt modelId="{38F3D41D-B9BE-49AB-A0F0-845A31EE6B23}">
      <dgm:prSet phldrT="[Text]" custT="1"/>
      <dgm:spPr>
        <a:solidFill>
          <a:srgbClr val="5B9BD5">
            <a:hueOff val="0"/>
            <a:satOff val="0"/>
            <a:lumOff val="0"/>
            <a:alphaOff val="0"/>
          </a:srgbClr>
        </a:solidFill>
        <a:ln w="12700" cap="flat" cmpd="sng" algn="ctr">
          <a:solidFill>
            <a:prstClr val="white">
              <a:hueOff val="0"/>
              <a:satOff val="0"/>
              <a:lumOff val="0"/>
              <a:alphaOff val="0"/>
            </a:prstClr>
          </a:solidFill>
          <a:prstDash val="solid"/>
          <a:miter lim="800000"/>
        </a:ln>
        <a:effectLst/>
      </dgm:spPr>
      <dgm:t>
        <a:bodyPr spcFirstLastPara="0" vert="horz" wrap="square" lIns="60960" tIns="60960" rIns="60960" bIns="60960" numCol="1" spcCol="1270" anchor="ctr" anchorCtr="0"/>
        <a:lstStyle/>
        <a:p>
          <a:pPr marL="171450" marR="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Wingdings" panose="05000000000000000000" pitchFamily="2" charset="2"/>
            <a:buChar char="§"/>
          </a:pPr>
          <a:r>
            <a:rPr lang="en-US" sz="1400" kern="1200" dirty="0">
              <a:solidFill>
                <a:prstClr val="white"/>
              </a:solidFill>
              <a:latin typeface="Tw Cen MT" panose="020B0602020104020603"/>
              <a:ea typeface="+mn-ea"/>
              <a:cs typeface="+mn-cs"/>
            </a:rPr>
            <a:t>Any relevant historic costs (of designs, surveys etc) related to the proposed project</a:t>
          </a:r>
          <a:endParaRPr lang="en-GB" sz="1400" kern="1200" dirty="0">
            <a:solidFill>
              <a:prstClr val="white"/>
            </a:solidFill>
            <a:latin typeface="Tw Cen MT" panose="020B0602020104020603"/>
            <a:ea typeface="+mn-ea"/>
            <a:cs typeface="+mn-cs"/>
          </a:endParaRPr>
        </a:p>
      </dgm:t>
    </dgm:pt>
    <dgm:pt modelId="{85734482-F720-4A6E-BB94-AF52D9219E7A}" type="parTrans" cxnId="{D25E019A-D257-4924-8FA5-C8E962EBCFA4}">
      <dgm:prSet/>
      <dgm:spPr/>
      <dgm:t>
        <a:bodyPr/>
        <a:lstStyle/>
        <a:p>
          <a:endParaRPr lang="en-GB"/>
        </a:p>
      </dgm:t>
    </dgm:pt>
    <dgm:pt modelId="{89DB3A2A-E4FA-43F7-8234-FC5DC66937B6}" type="sibTrans" cxnId="{D25E019A-D257-4924-8FA5-C8E962EBCFA4}">
      <dgm:prSet/>
      <dgm:spPr/>
      <dgm:t>
        <a:bodyPr/>
        <a:lstStyle/>
        <a:p>
          <a:endParaRPr lang="en-GB"/>
        </a:p>
      </dgm:t>
    </dgm:pt>
    <dgm:pt modelId="{E4305733-0A01-4777-9299-8DC3D5066793}">
      <dgm:prSet custT="1"/>
      <dgm:spPr>
        <a:solidFill>
          <a:srgbClr val="5B9BD5">
            <a:hueOff val="0"/>
            <a:satOff val="0"/>
            <a:lumOff val="0"/>
            <a:alphaOff val="0"/>
          </a:srgbClr>
        </a:solidFill>
        <a:ln w="12700" cap="flat" cmpd="sng" algn="ctr">
          <a:solidFill>
            <a:prstClr val="white">
              <a:hueOff val="0"/>
              <a:satOff val="0"/>
              <a:lumOff val="0"/>
              <a:alphaOff val="0"/>
            </a:prstClr>
          </a:solidFill>
          <a:prstDash val="solid"/>
          <a:miter lim="800000"/>
        </a:ln>
        <a:effectLst/>
      </dgm:spPr>
      <dgm:t>
        <a:bodyPr spcFirstLastPara="0" vert="horz" wrap="square" lIns="60960" tIns="60960" rIns="60960" bIns="60960" numCol="1" spcCol="1270" anchor="ctr" anchorCtr="0"/>
        <a:lstStyle/>
        <a:p>
          <a:pPr marL="171450" marR="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Wingdings" panose="05000000000000000000" pitchFamily="2" charset="2"/>
            <a:buChar char="§"/>
          </a:pPr>
          <a:r>
            <a:rPr lang="en-US" sz="1400" kern="1200" dirty="0">
              <a:solidFill>
                <a:prstClr val="white"/>
              </a:solidFill>
              <a:latin typeface="Tw Cen MT" panose="020B0602020104020603"/>
              <a:ea typeface="+mn-ea"/>
              <a:cs typeface="+mn-cs"/>
            </a:rPr>
            <a:t>Forecasted operation and maintenance costs</a:t>
          </a:r>
          <a:endParaRPr lang="en-GB" sz="1400" kern="1200" dirty="0">
            <a:solidFill>
              <a:prstClr val="white"/>
            </a:solidFill>
            <a:latin typeface="Tw Cen MT" panose="020B0602020104020603"/>
            <a:ea typeface="+mn-ea"/>
            <a:cs typeface="+mn-cs"/>
          </a:endParaRPr>
        </a:p>
      </dgm:t>
    </dgm:pt>
    <dgm:pt modelId="{E8FF863E-0B93-4498-90D9-3D0C5D525ACA}" type="parTrans" cxnId="{9193A763-8B0E-4C09-B622-1CF58697DE52}">
      <dgm:prSet/>
      <dgm:spPr/>
      <dgm:t>
        <a:bodyPr/>
        <a:lstStyle/>
        <a:p>
          <a:endParaRPr lang="en-GB"/>
        </a:p>
      </dgm:t>
    </dgm:pt>
    <dgm:pt modelId="{7647DF64-26B6-42F4-BED4-7FD7634B8CD4}" type="sibTrans" cxnId="{9193A763-8B0E-4C09-B622-1CF58697DE52}">
      <dgm:prSet/>
      <dgm:spPr/>
      <dgm:t>
        <a:bodyPr/>
        <a:lstStyle/>
        <a:p>
          <a:endParaRPr lang="en-GB"/>
        </a:p>
      </dgm:t>
    </dgm:pt>
    <dgm:pt modelId="{9173A76E-5C08-4854-9019-8A39E664C265}">
      <dgm:prSet custT="1"/>
      <dgm:spPr>
        <a:solidFill>
          <a:srgbClr val="5B9BD5">
            <a:hueOff val="0"/>
            <a:satOff val="0"/>
            <a:lumOff val="0"/>
            <a:alphaOff val="0"/>
          </a:srgbClr>
        </a:solidFill>
        <a:ln w="12700" cap="flat" cmpd="sng" algn="ctr">
          <a:solidFill>
            <a:prstClr val="white">
              <a:hueOff val="0"/>
              <a:satOff val="0"/>
              <a:lumOff val="0"/>
              <a:alphaOff val="0"/>
            </a:prstClr>
          </a:solidFill>
          <a:prstDash val="solid"/>
          <a:miter lim="800000"/>
        </a:ln>
        <a:effectLst/>
      </dgm:spPr>
      <dgm:t>
        <a:bodyPr spcFirstLastPara="0" vert="horz" wrap="square" lIns="60960" tIns="60960" rIns="60960" bIns="60960" numCol="1" spcCol="1270" anchor="ctr" anchorCtr="0"/>
        <a:lstStyle/>
        <a:p>
          <a:pPr marL="171450" marR="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Wingdings" panose="05000000000000000000" pitchFamily="2" charset="2"/>
            <a:buChar char="§"/>
          </a:pPr>
          <a:r>
            <a:rPr lang="en-US" sz="1400" kern="1200" dirty="0">
              <a:solidFill>
                <a:prstClr val="white"/>
              </a:solidFill>
              <a:latin typeface="Tw Cen MT" panose="020B0602020104020603"/>
              <a:ea typeface="+mn-ea"/>
              <a:cs typeface="+mn-cs"/>
            </a:rPr>
            <a:t>Train purchase costs (if the purchase of new trains is required to operate the upgraded line)</a:t>
          </a:r>
          <a:endParaRPr lang="en-GB" sz="1400" kern="1200" dirty="0">
            <a:solidFill>
              <a:prstClr val="white"/>
            </a:solidFill>
            <a:latin typeface="Tw Cen MT" panose="020B0602020104020603"/>
            <a:ea typeface="+mn-ea"/>
            <a:cs typeface="+mn-cs"/>
          </a:endParaRPr>
        </a:p>
      </dgm:t>
    </dgm:pt>
    <dgm:pt modelId="{DE88A3AC-783D-45E1-A432-39D3D4F80F4C}" type="parTrans" cxnId="{C689447F-947D-456A-A777-481B2D053E7E}">
      <dgm:prSet/>
      <dgm:spPr/>
      <dgm:t>
        <a:bodyPr/>
        <a:lstStyle/>
        <a:p>
          <a:endParaRPr lang="en-GB"/>
        </a:p>
      </dgm:t>
    </dgm:pt>
    <dgm:pt modelId="{30EB216B-C576-4C8B-9365-48B694E80644}" type="sibTrans" cxnId="{C689447F-947D-456A-A777-481B2D053E7E}">
      <dgm:prSet/>
      <dgm:spPr/>
      <dgm:t>
        <a:bodyPr/>
        <a:lstStyle/>
        <a:p>
          <a:endParaRPr lang="en-GB"/>
        </a:p>
      </dgm:t>
    </dgm:pt>
    <dgm:pt modelId="{9D79AC78-629F-4D9F-8C62-741154E165E8}">
      <dgm:prSet custT="1"/>
      <dgm:spPr>
        <a:solidFill>
          <a:srgbClr val="5B9BD5">
            <a:hueOff val="0"/>
            <a:satOff val="0"/>
            <a:lumOff val="0"/>
            <a:alphaOff val="0"/>
          </a:srgbClr>
        </a:solidFill>
        <a:ln w="12700" cap="flat" cmpd="sng" algn="ctr">
          <a:solidFill>
            <a:prstClr val="white">
              <a:hueOff val="0"/>
              <a:satOff val="0"/>
              <a:lumOff val="0"/>
              <a:alphaOff val="0"/>
            </a:prstClr>
          </a:solidFill>
          <a:prstDash val="solid"/>
          <a:miter lim="800000"/>
        </a:ln>
        <a:effectLst/>
      </dgm:spPr>
      <dgm:t>
        <a:bodyPr spcFirstLastPara="0" vert="horz" wrap="square" lIns="60960" tIns="60960" rIns="60960" bIns="60960" numCol="1" spcCol="1270" anchor="ctr" anchorCtr="0"/>
        <a:lstStyle/>
        <a:p>
          <a:pPr marL="171450" marR="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Wingdings" panose="05000000000000000000" pitchFamily="2" charset="2"/>
            <a:buChar char="§"/>
          </a:pPr>
          <a:r>
            <a:rPr lang="en-US" sz="1400" kern="1200" dirty="0">
              <a:solidFill>
                <a:prstClr val="white"/>
              </a:solidFill>
              <a:latin typeface="Tw Cen MT" panose="020B0602020104020603"/>
              <a:ea typeface="+mn-ea"/>
              <a:cs typeface="+mn-cs"/>
            </a:rPr>
            <a:t>Tariff policy / unit revenues/ current total revenues (divided in passengers / freight)</a:t>
          </a:r>
          <a:endParaRPr lang="en-GB" sz="1400" kern="1200" dirty="0">
            <a:solidFill>
              <a:prstClr val="white"/>
            </a:solidFill>
            <a:latin typeface="Tw Cen MT" panose="020B0602020104020603"/>
            <a:ea typeface="+mn-ea"/>
            <a:cs typeface="+mn-cs"/>
          </a:endParaRPr>
        </a:p>
      </dgm:t>
    </dgm:pt>
    <dgm:pt modelId="{E727FE41-CBB1-40BB-9BAD-BF82A21F9647}" type="parTrans" cxnId="{7F0D9E7B-8C4F-4613-BAED-04AFAA08D6F2}">
      <dgm:prSet/>
      <dgm:spPr/>
      <dgm:t>
        <a:bodyPr/>
        <a:lstStyle/>
        <a:p>
          <a:endParaRPr lang="en-GB"/>
        </a:p>
      </dgm:t>
    </dgm:pt>
    <dgm:pt modelId="{9005A024-64F2-4753-AA82-1C2FB87F39BD}" type="sibTrans" cxnId="{7F0D9E7B-8C4F-4613-BAED-04AFAA08D6F2}">
      <dgm:prSet/>
      <dgm:spPr/>
      <dgm:t>
        <a:bodyPr/>
        <a:lstStyle/>
        <a:p>
          <a:endParaRPr lang="en-GB"/>
        </a:p>
      </dgm:t>
    </dgm:pt>
    <dgm:pt modelId="{9A7EF0D5-39CA-4C15-9723-F57107AC1A2C}">
      <dgm:prSet phldrT="[Text]" custT="1"/>
      <dgm:spPr>
        <a:solidFill>
          <a:srgbClr val="5B9BD5">
            <a:hueOff val="0"/>
            <a:satOff val="0"/>
            <a:lumOff val="0"/>
            <a:alphaOff val="0"/>
          </a:srgbClr>
        </a:solidFill>
        <a:ln w="12700" cap="flat" cmpd="sng" algn="ctr">
          <a:solidFill>
            <a:prstClr val="white">
              <a:hueOff val="0"/>
              <a:satOff val="0"/>
              <a:lumOff val="0"/>
              <a:alphaOff val="0"/>
            </a:prstClr>
          </a:solidFill>
          <a:prstDash val="solid"/>
          <a:miter lim="800000"/>
        </a:ln>
        <a:effectLst/>
      </dgm:spPr>
      <dgm:t>
        <a:bodyPr spcFirstLastPara="0" vert="horz" wrap="square" lIns="60960" tIns="60960" rIns="60960" bIns="60960" numCol="1" spcCol="1270" anchor="ctr" anchorCtr="0"/>
        <a:lstStyle/>
        <a:p>
          <a:pPr marL="171450" marR="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Wingdings" panose="05000000000000000000" pitchFamily="2" charset="2"/>
            <a:buChar char="§"/>
          </a:pPr>
          <a:r>
            <a:rPr lang="en-US" sz="1400" kern="1200" dirty="0">
              <a:solidFill>
                <a:prstClr val="white"/>
              </a:solidFill>
              <a:latin typeface="Tw Cen MT" panose="020B0602020104020603"/>
              <a:ea typeface="+mn-ea"/>
              <a:cs typeface="+mn-cs"/>
            </a:rPr>
            <a:t>Freight traffic data</a:t>
          </a:r>
          <a:endParaRPr lang="en-GB" sz="1400" kern="1200" dirty="0">
            <a:solidFill>
              <a:prstClr val="white"/>
            </a:solidFill>
            <a:latin typeface="Tw Cen MT" panose="020B0602020104020603"/>
            <a:ea typeface="+mn-ea"/>
            <a:cs typeface="+mn-cs"/>
          </a:endParaRPr>
        </a:p>
      </dgm:t>
    </dgm:pt>
    <dgm:pt modelId="{C61F2C49-8717-4240-A92B-4D1A20755A77}" type="parTrans" cxnId="{C69796C0-FDE2-4D1E-A730-C9226677AEE5}">
      <dgm:prSet/>
      <dgm:spPr/>
      <dgm:t>
        <a:bodyPr/>
        <a:lstStyle/>
        <a:p>
          <a:endParaRPr lang="en-GB"/>
        </a:p>
      </dgm:t>
    </dgm:pt>
    <dgm:pt modelId="{E1776071-E813-474D-B212-A7C4C837D1B2}" type="sibTrans" cxnId="{C69796C0-FDE2-4D1E-A730-C9226677AEE5}">
      <dgm:prSet/>
      <dgm:spPr/>
      <dgm:t>
        <a:bodyPr/>
        <a:lstStyle/>
        <a:p>
          <a:endParaRPr lang="en-GB"/>
        </a:p>
      </dgm:t>
    </dgm:pt>
    <dgm:pt modelId="{02CFCC45-4576-4BE7-863E-540B131DB5AE}">
      <dgm:prSet custT="1"/>
      <dgm:spPr>
        <a:solidFill>
          <a:srgbClr val="5B9BD5">
            <a:hueOff val="0"/>
            <a:satOff val="0"/>
            <a:lumOff val="0"/>
            <a:alphaOff val="0"/>
          </a:srgbClr>
        </a:solidFill>
        <a:ln w="12700" cap="flat" cmpd="sng" algn="ctr">
          <a:solidFill>
            <a:prstClr val="white">
              <a:hueOff val="0"/>
              <a:satOff val="0"/>
              <a:lumOff val="0"/>
              <a:alphaOff val="0"/>
            </a:prstClr>
          </a:solidFill>
          <a:prstDash val="solid"/>
          <a:miter lim="800000"/>
        </a:ln>
        <a:effectLst/>
      </dgm:spPr>
      <dgm:t>
        <a:bodyPr spcFirstLastPara="0" vert="horz" wrap="square" lIns="60960" tIns="60960" rIns="60960" bIns="60960" numCol="1" spcCol="1270" anchor="ctr" anchorCtr="0"/>
        <a:lstStyle/>
        <a:p>
          <a:pPr marL="171450" marR="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Wingdings" panose="05000000000000000000" pitchFamily="2" charset="2"/>
            <a:buChar char="§"/>
          </a:pPr>
          <a:r>
            <a:rPr lang="en-US" sz="1400" kern="1200" dirty="0">
              <a:solidFill>
                <a:prstClr val="white"/>
              </a:solidFill>
              <a:latin typeface="Tw Cen MT" panose="020B0602020104020603"/>
              <a:ea typeface="+mn-ea"/>
              <a:cs typeface="+mn-cs"/>
            </a:rPr>
            <a:t>Passenger traffic data</a:t>
          </a:r>
          <a:endParaRPr lang="en-GB" sz="1400" kern="1200" dirty="0">
            <a:solidFill>
              <a:prstClr val="white"/>
            </a:solidFill>
            <a:latin typeface="Tw Cen MT" panose="020B0602020104020603"/>
            <a:ea typeface="+mn-ea"/>
            <a:cs typeface="+mn-cs"/>
          </a:endParaRPr>
        </a:p>
      </dgm:t>
    </dgm:pt>
    <dgm:pt modelId="{FE5170D1-CF51-4E12-A3F1-0637BB5E495B}" type="parTrans" cxnId="{DE5F988D-BC91-42A3-A5EA-5FD798BCC147}">
      <dgm:prSet/>
      <dgm:spPr/>
      <dgm:t>
        <a:bodyPr/>
        <a:lstStyle/>
        <a:p>
          <a:endParaRPr lang="en-GB"/>
        </a:p>
      </dgm:t>
    </dgm:pt>
    <dgm:pt modelId="{C8BC840A-97F9-4466-A540-143D13BA5C5C}" type="sibTrans" cxnId="{DE5F988D-BC91-42A3-A5EA-5FD798BCC147}">
      <dgm:prSet/>
      <dgm:spPr/>
      <dgm:t>
        <a:bodyPr/>
        <a:lstStyle/>
        <a:p>
          <a:endParaRPr lang="en-GB"/>
        </a:p>
      </dgm:t>
    </dgm:pt>
    <dgm:pt modelId="{50ADCCEA-9415-4F33-B09B-4DAF4D0B0ECE}">
      <dgm:prSet custT="1"/>
      <dgm:spPr>
        <a:solidFill>
          <a:srgbClr val="5B9BD5">
            <a:hueOff val="0"/>
            <a:satOff val="0"/>
            <a:lumOff val="0"/>
            <a:alphaOff val="0"/>
          </a:srgbClr>
        </a:solidFill>
        <a:ln w="12700" cap="flat" cmpd="sng" algn="ctr">
          <a:solidFill>
            <a:prstClr val="white">
              <a:hueOff val="0"/>
              <a:satOff val="0"/>
              <a:lumOff val="0"/>
              <a:alphaOff val="0"/>
            </a:prstClr>
          </a:solidFill>
          <a:prstDash val="solid"/>
          <a:miter lim="800000"/>
        </a:ln>
        <a:effectLst/>
      </dgm:spPr>
      <dgm:t>
        <a:bodyPr spcFirstLastPara="0" vert="horz" wrap="square" lIns="60960" tIns="60960" rIns="60960" bIns="60960" numCol="1" spcCol="1270" anchor="ctr" anchorCtr="0"/>
        <a:lstStyle/>
        <a:p>
          <a:pPr marL="171450" marR="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Wingdings" panose="05000000000000000000" pitchFamily="2" charset="2"/>
            <a:buChar char="§"/>
          </a:pPr>
          <a:r>
            <a:rPr lang="en-US" sz="1400" kern="1200" dirty="0">
              <a:solidFill>
                <a:prstClr val="white"/>
              </a:solidFill>
              <a:latin typeface="Tw Cen MT" panose="020B0602020104020603"/>
              <a:ea typeface="+mn-ea"/>
              <a:cs typeface="+mn-cs"/>
            </a:rPr>
            <a:t>Train traffic data</a:t>
          </a:r>
          <a:endParaRPr lang="en-GB" sz="1400" kern="1200" dirty="0">
            <a:solidFill>
              <a:prstClr val="white"/>
            </a:solidFill>
            <a:latin typeface="Tw Cen MT" panose="020B0602020104020603"/>
            <a:ea typeface="+mn-ea"/>
            <a:cs typeface="+mn-cs"/>
          </a:endParaRPr>
        </a:p>
      </dgm:t>
    </dgm:pt>
    <dgm:pt modelId="{FE27DA64-306C-4CC5-9E74-DDFF7837ECC9}" type="parTrans" cxnId="{C41CF2C5-D632-410D-B9FA-D8324057A426}">
      <dgm:prSet/>
      <dgm:spPr/>
      <dgm:t>
        <a:bodyPr/>
        <a:lstStyle/>
        <a:p>
          <a:endParaRPr lang="en-GB"/>
        </a:p>
      </dgm:t>
    </dgm:pt>
    <dgm:pt modelId="{FC0892BA-A5AE-4E88-B46F-6DCED8166D9C}" type="sibTrans" cxnId="{C41CF2C5-D632-410D-B9FA-D8324057A426}">
      <dgm:prSet/>
      <dgm:spPr/>
      <dgm:t>
        <a:bodyPr/>
        <a:lstStyle/>
        <a:p>
          <a:endParaRPr lang="en-GB"/>
        </a:p>
      </dgm:t>
    </dgm:pt>
    <dgm:pt modelId="{8008A2FB-60F6-4108-8C93-46D40F71721A}">
      <dgm:prSet custT="1"/>
      <dgm:spPr>
        <a:solidFill>
          <a:srgbClr val="5B9BD5">
            <a:hueOff val="0"/>
            <a:satOff val="0"/>
            <a:lumOff val="0"/>
            <a:alphaOff val="0"/>
          </a:srgbClr>
        </a:solidFill>
        <a:ln w="12700" cap="flat" cmpd="sng" algn="ctr">
          <a:solidFill>
            <a:prstClr val="white">
              <a:hueOff val="0"/>
              <a:satOff val="0"/>
              <a:lumOff val="0"/>
              <a:alphaOff val="0"/>
            </a:prstClr>
          </a:solidFill>
          <a:prstDash val="solid"/>
          <a:miter lim="800000"/>
        </a:ln>
        <a:effectLst/>
      </dgm:spPr>
      <dgm:t>
        <a:bodyPr spcFirstLastPara="0" vert="horz" wrap="square" lIns="60960" tIns="60960" rIns="60960" bIns="60960" numCol="1" spcCol="1270" anchor="ctr" anchorCtr="0"/>
        <a:lstStyle/>
        <a:p>
          <a:pPr marL="171450" marR="0" lvl="1" indent="-171450" algn="l" defTabSz="711200" eaLnBrk="1" fontAlgn="auto" latinLnBrk="0" hangingPunct="1">
            <a:lnSpc>
              <a:spcPct val="90000"/>
            </a:lnSpc>
            <a:spcBef>
              <a:spcPct val="0"/>
            </a:spcBef>
            <a:spcAft>
              <a:spcPct val="15000"/>
            </a:spcAft>
            <a:buClrTx/>
            <a:buSzTx/>
            <a:buFont typeface="Wingdings" panose="05000000000000000000" pitchFamily="2" charset="2"/>
            <a:buChar char="§"/>
            <a:tabLst/>
            <a:defRPr/>
          </a:pPr>
          <a:r>
            <a:rPr lang="en-US" sz="1400" kern="1200" dirty="0">
              <a:solidFill>
                <a:prstClr val="white"/>
              </a:solidFill>
              <a:latin typeface="+mn-lt"/>
              <a:ea typeface="+mn-ea"/>
              <a:cs typeface="+mn-cs"/>
            </a:rPr>
            <a:t>Rail accidents</a:t>
          </a:r>
          <a:endParaRPr lang="en-GB" sz="1400" kern="1200" dirty="0">
            <a:solidFill>
              <a:prstClr val="white"/>
            </a:solidFill>
            <a:latin typeface="Tw Cen MT" panose="020B0602020104020603"/>
            <a:ea typeface="+mn-ea"/>
            <a:cs typeface="+mn-cs"/>
          </a:endParaRPr>
        </a:p>
      </dgm:t>
    </dgm:pt>
    <dgm:pt modelId="{A7975853-5A59-4980-919C-8CF6EF3BBA55}" type="parTrans" cxnId="{43E04B7E-4A61-49D1-8F5E-5B24C6AEB227}">
      <dgm:prSet/>
      <dgm:spPr/>
      <dgm:t>
        <a:bodyPr/>
        <a:lstStyle/>
        <a:p>
          <a:endParaRPr lang="en-GB"/>
        </a:p>
      </dgm:t>
    </dgm:pt>
    <dgm:pt modelId="{16037DBB-6DC1-4848-ACCC-9FEF182DF992}" type="sibTrans" cxnId="{43E04B7E-4A61-49D1-8F5E-5B24C6AEB227}">
      <dgm:prSet/>
      <dgm:spPr/>
      <dgm:t>
        <a:bodyPr/>
        <a:lstStyle/>
        <a:p>
          <a:endParaRPr lang="en-GB"/>
        </a:p>
      </dgm:t>
    </dgm:pt>
    <dgm:pt modelId="{7230BC4C-93B7-4657-944F-041C7373FBB0}">
      <dgm:prSet phldrT="[Text]" custT="1"/>
      <dgm:spPr>
        <a:solidFill>
          <a:srgbClr val="5B9BD5">
            <a:hueOff val="0"/>
            <a:satOff val="0"/>
            <a:lumOff val="0"/>
            <a:alphaOff val="0"/>
          </a:srgbClr>
        </a:solidFill>
        <a:ln w="12700" cap="flat" cmpd="sng" algn="ctr">
          <a:solidFill>
            <a:prstClr val="white">
              <a:hueOff val="0"/>
              <a:satOff val="0"/>
              <a:lumOff val="0"/>
              <a:alphaOff val="0"/>
            </a:prstClr>
          </a:solidFill>
          <a:prstDash val="solid"/>
          <a:miter lim="800000"/>
        </a:ln>
        <a:effectLst/>
      </dgm:spPr>
      <dgm:t>
        <a:bodyPr spcFirstLastPara="0" vert="horz" wrap="square" lIns="60960" tIns="60960" rIns="60960" bIns="60960" numCol="1" spcCol="1270" anchor="ctr" anchorCtr="0"/>
        <a:lstStyle/>
        <a:p>
          <a:pPr marL="171450" marR="0" lvl="1" indent="-171450" algn="l" defTabSz="711200" eaLnBrk="1" fontAlgn="auto" latinLnBrk="0" hangingPunct="1">
            <a:lnSpc>
              <a:spcPct val="90000"/>
            </a:lnSpc>
            <a:spcBef>
              <a:spcPct val="0"/>
            </a:spcBef>
            <a:spcAft>
              <a:spcPct val="15000"/>
            </a:spcAft>
            <a:buClrTx/>
            <a:buSzTx/>
            <a:buFont typeface="Wingdings" panose="05000000000000000000" pitchFamily="2" charset="2"/>
            <a:buChar char="§"/>
            <a:tabLst/>
            <a:defRPr/>
          </a:pPr>
          <a:r>
            <a:rPr lang="en-US" sz="1400" kern="1200" dirty="0">
              <a:solidFill>
                <a:prstClr val="white"/>
              </a:solidFill>
              <a:latin typeface="Tw Cen MT" panose="020B0602020104020603"/>
              <a:ea typeface="+mn-ea"/>
              <a:cs typeface="+mn-cs"/>
            </a:rPr>
            <a:t>Albanian Demand Model and reports / Status of the Albanian part of the railway line </a:t>
          </a:r>
          <a:endParaRPr lang="en-GB" sz="1400" kern="1200" dirty="0">
            <a:solidFill>
              <a:prstClr val="white"/>
            </a:solidFill>
            <a:latin typeface="Tw Cen MT" panose="020B0602020104020603"/>
            <a:ea typeface="+mn-ea"/>
            <a:cs typeface="+mn-cs"/>
          </a:endParaRPr>
        </a:p>
      </dgm:t>
    </dgm:pt>
    <dgm:pt modelId="{99C1FA16-2ABA-4519-87FC-B5E176A787DD}" type="parTrans" cxnId="{30D85213-6468-4BE1-914A-76EF88225D34}">
      <dgm:prSet/>
      <dgm:spPr/>
      <dgm:t>
        <a:bodyPr/>
        <a:lstStyle/>
        <a:p>
          <a:endParaRPr lang="en-GB"/>
        </a:p>
      </dgm:t>
    </dgm:pt>
    <dgm:pt modelId="{F3C0F673-A7A2-4410-A8D8-BB55F0AA02E8}" type="sibTrans" cxnId="{30D85213-6468-4BE1-914A-76EF88225D34}">
      <dgm:prSet/>
      <dgm:spPr/>
      <dgm:t>
        <a:bodyPr/>
        <a:lstStyle/>
        <a:p>
          <a:endParaRPr lang="en-GB"/>
        </a:p>
      </dgm:t>
    </dgm:pt>
    <dgm:pt modelId="{BBBE2D0F-6B7E-448B-BC47-E629BC943BD0}">
      <dgm:prSet custT="1"/>
      <dgm:spPr>
        <a:solidFill>
          <a:srgbClr val="5B9BD5">
            <a:hueOff val="0"/>
            <a:satOff val="0"/>
            <a:lumOff val="0"/>
            <a:alphaOff val="0"/>
          </a:srgbClr>
        </a:solidFill>
        <a:ln w="12700" cap="flat" cmpd="sng" algn="ctr">
          <a:solidFill>
            <a:prstClr val="white">
              <a:hueOff val="0"/>
              <a:satOff val="0"/>
              <a:lumOff val="0"/>
              <a:alphaOff val="0"/>
            </a:prstClr>
          </a:solidFill>
          <a:prstDash val="solid"/>
          <a:miter lim="800000"/>
        </a:ln>
        <a:effectLst/>
      </dgm:spPr>
      <dgm:t>
        <a:bodyPr spcFirstLastPara="0" vert="horz" wrap="square" lIns="60960" tIns="60960" rIns="60960" bIns="60960" numCol="1" spcCol="1270" anchor="ctr" anchorCtr="0"/>
        <a:lstStyle/>
        <a:p>
          <a:pPr marL="171450" marR="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Wingdings" panose="05000000000000000000" pitchFamily="2" charset="2"/>
            <a:buChar char="§"/>
          </a:pPr>
          <a:r>
            <a:rPr lang="en-US" sz="1400" kern="1200" dirty="0">
              <a:solidFill>
                <a:prstClr val="white"/>
              </a:solidFill>
              <a:latin typeface="Tw Cen MT" panose="020B0602020104020603"/>
              <a:ea typeface="+mn-ea"/>
              <a:cs typeface="+mn-cs"/>
            </a:rPr>
            <a:t>Description of the existing situation of the rail network in terms of lines, stations, interoperability issues, electrification, ERTMS, level crossings.</a:t>
          </a:r>
          <a:endParaRPr lang="en-GB" sz="1400" kern="1200" dirty="0">
            <a:solidFill>
              <a:prstClr val="white"/>
            </a:solidFill>
            <a:latin typeface="Tw Cen MT" panose="020B0602020104020603"/>
            <a:ea typeface="+mn-ea"/>
            <a:cs typeface="+mn-cs"/>
          </a:endParaRPr>
        </a:p>
      </dgm:t>
    </dgm:pt>
    <dgm:pt modelId="{F4F00C67-F961-44EF-9ACA-3DC6742054C7}" type="parTrans" cxnId="{7EB4D486-2CE0-4070-8E42-52CFAEC3D0E3}">
      <dgm:prSet/>
      <dgm:spPr/>
      <dgm:t>
        <a:bodyPr/>
        <a:lstStyle/>
        <a:p>
          <a:endParaRPr lang="en-GB"/>
        </a:p>
      </dgm:t>
    </dgm:pt>
    <dgm:pt modelId="{585BB13C-49B4-43D9-8B91-3521810B80FC}" type="sibTrans" cxnId="{7EB4D486-2CE0-4070-8E42-52CFAEC3D0E3}">
      <dgm:prSet/>
      <dgm:spPr/>
      <dgm:t>
        <a:bodyPr/>
        <a:lstStyle/>
        <a:p>
          <a:endParaRPr lang="en-GB"/>
        </a:p>
      </dgm:t>
    </dgm:pt>
    <dgm:pt modelId="{B216185A-5418-48D5-A0E9-F55472D360A0}">
      <dgm:prSet custT="1"/>
      <dgm:spPr>
        <a:solidFill>
          <a:srgbClr val="5B9BD5">
            <a:hueOff val="0"/>
            <a:satOff val="0"/>
            <a:lumOff val="0"/>
            <a:alphaOff val="0"/>
          </a:srgbClr>
        </a:solidFill>
        <a:ln w="12700" cap="flat" cmpd="sng" algn="ctr">
          <a:solidFill>
            <a:prstClr val="white">
              <a:hueOff val="0"/>
              <a:satOff val="0"/>
              <a:lumOff val="0"/>
              <a:alphaOff val="0"/>
            </a:prstClr>
          </a:solidFill>
          <a:prstDash val="solid"/>
          <a:miter lim="800000"/>
        </a:ln>
        <a:effectLst/>
      </dgm:spPr>
      <dgm:t>
        <a:bodyPr spcFirstLastPara="0" vert="horz" wrap="square" lIns="60960" tIns="60960" rIns="60960" bIns="60960" numCol="1" spcCol="1270" anchor="ctr" anchorCtr="0"/>
        <a:lstStyle/>
        <a:p>
          <a:pPr marL="171450" marR="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Wingdings" panose="05000000000000000000" pitchFamily="2" charset="2"/>
            <a:buChar char="§"/>
          </a:pPr>
          <a:r>
            <a:rPr lang="en-US" sz="1400" kern="1200">
              <a:solidFill>
                <a:prstClr val="white"/>
              </a:solidFill>
              <a:latin typeface="Tw Cen MT" panose="020B0602020104020603"/>
              <a:ea typeface="+mn-ea"/>
              <a:cs typeface="+mn-cs"/>
            </a:rPr>
            <a:t>Network statement</a:t>
          </a:r>
          <a:endParaRPr lang="en-GB" sz="1400" kern="1200" dirty="0">
            <a:solidFill>
              <a:prstClr val="white"/>
            </a:solidFill>
            <a:latin typeface="Tw Cen MT" panose="020B0602020104020603"/>
            <a:ea typeface="+mn-ea"/>
            <a:cs typeface="+mn-cs"/>
          </a:endParaRPr>
        </a:p>
      </dgm:t>
    </dgm:pt>
    <dgm:pt modelId="{9D8E1604-667C-46E6-A860-D4AF1D6396BA}" type="parTrans" cxnId="{1304DF82-90B7-4201-A66B-B2B2E294AA9A}">
      <dgm:prSet/>
      <dgm:spPr/>
      <dgm:t>
        <a:bodyPr/>
        <a:lstStyle/>
        <a:p>
          <a:endParaRPr lang="en-GB"/>
        </a:p>
      </dgm:t>
    </dgm:pt>
    <dgm:pt modelId="{84FA7432-49FD-419B-A003-3A475E928839}" type="sibTrans" cxnId="{1304DF82-90B7-4201-A66B-B2B2E294AA9A}">
      <dgm:prSet/>
      <dgm:spPr/>
      <dgm:t>
        <a:bodyPr/>
        <a:lstStyle/>
        <a:p>
          <a:endParaRPr lang="en-GB"/>
        </a:p>
      </dgm:t>
    </dgm:pt>
    <dgm:pt modelId="{070BE7EA-EDBA-4E3D-A2E8-835C22C9CF24}">
      <dgm:prSet custT="1"/>
      <dgm:spPr>
        <a:solidFill>
          <a:srgbClr val="5B9BD5">
            <a:hueOff val="0"/>
            <a:satOff val="0"/>
            <a:lumOff val="0"/>
            <a:alphaOff val="0"/>
          </a:srgbClr>
        </a:solidFill>
        <a:ln w="12700" cap="flat" cmpd="sng" algn="ctr">
          <a:solidFill>
            <a:prstClr val="white">
              <a:hueOff val="0"/>
              <a:satOff val="0"/>
              <a:lumOff val="0"/>
              <a:alphaOff val="0"/>
            </a:prstClr>
          </a:solidFill>
          <a:prstDash val="solid"/>
          <a:miter lim="800000"/>
        </a:ln>
        <a:effectLst/>
      </dgm:spPr>
      <dgm:t>
        <a:bodyPr spcFirstLastPara="0" vert="horz" wrap="square" lIns="60960" tIns="60960" rIns="60960" bIns="60960" numCol="1" spcCol="1270" anchor="ctr" anchorCtr="0"/>
        <a:lstStyle/>
        <a:p>
          <a:pPr marL="171450" marR="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Wingdings" panose="05000000000000000000" pitchFamily="2" charset="2"/>
            <a:buChar char="§"/>
          </a:pPr>
          <a:r>
            <a:rPr lang="en-US" sz="1400" kern="1200" dirty="0">
              <a:solidFill>
                <a:prstClr val="white"/>
              </a:solidFill>
              <a:latin typeface="Tw Cen MT" panose="020B0602020104020603"/>
              <a:ea typeface="+mn-ea"/>
              <a:cs typeface="+mn-cs"/>
            </a:rPr>
            <a:t>The most recent railway development strategy</a:t>
          </a:r>
          <a:endParaRPr lang="en-GB" sz="1400" kern="1200" dirty="0">
            <a:solidFill>
              <a:prstClr val="white"/>
            </a:solidFill>
            <a:latin typeface="Tw Cen MT" panose="020B0602020104020603"/>
            <a:ea typeface="+mn-ea"/>
            <a:cs typeface="+mn-cs"/>
          </a:endParaRPr>
        </a:p>
      </dgm:t>
    </dgm:pt>
    <dgm:pt modelId="{C6F9344B-626D-4656-87AF-74A750BE3B87}" type="parTrans" cxnId="{788CDC49-A4D9-4B9E-A5E7-80A1BE3EC715}">
      <dgm:prSet/>
      <dgm:spPr/>
      <dgm:t>
        <a:bodyPr/>
        <a:lstStyle/>
        <a:p>
          <a:endParaRPr lang="en-GB"/>
        </a:p>
      </dgm:t>
    </dgm:pt>
    <dgm:pt modelId="{67237EA2-D929-4615-AAD3-A39E608F55F9}" type="sibTrans" cxnId="{788CDC49-A4D9-4B9E-A5E7-80A1BE3EC715}">
      <dgm:prSet/>
      <dgm:spPr/>
      <dgm:t>
        <a:bodyPr/>
        <a:lstStyle/>
        <a:p>
          <a:endParaRPr lang="en-GB"/>
        </a:p>
      </dgm:t>
    </dgm:pt>
    <dgm:pt modelId="{2E7146F3-719D-4485-A569-6916F9876769}">
      <dgm:prSet custT="1"/>
      <dgm:spPr>
        <a:solidFill>
          <a:srgbClr val="5B9BD5">
            <a:hueOff val="0"/>
            <a:satOff val="0"/>
            <a:lumOff val="0"/>
            <a:alphaOff val="0"/>
          </a:srgbClr>
        </a:solidFill>
        <a:ln w="12700" cap="flat" cmpd="sng" algn="ctr">
          <a:solidFill>
            <a:prstClr val="white">
              <a:hueOff val="0"/>
              <a:satOff val="0"/>
              <a:lumOff val="0"/>
              <a:alphaOff val="0"/>
            </a:prstClr>
          </a:solidFill>
          <a:prstDash val="solid"/>
          <a:miter lim="800000"/>
        </a:ln>
        <a:effectLst/>
      </dgm:spPr>
      <dgm:t>
        <a:bodyPr spcFirstLastPara="0" vert="horz" wrap="square" lIns="60960" tIns="60960" rIns="60960" bIns="60960" numCol="1" spcCol="1270" anchor="ctr" anchorCtr="0"/>
        <a:lstStyle/>
        <a:p>
          <a:pPr marL="171450" marR="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Wingdings" panose="05000000000000000000" pitchFamily="2" charset="2"/>
            <a:buChar char="§"/>
          </a:pPr>
          <a:r>
            <a:rPr lang="en-US" sz="1400" kern="1200" dirty="0">
              <a:solidFill>
                <a:prstClr val="white"/>
              </a:solidFill>
              <a:latin typeface="Tw Cen MT" panose="020B0602020104020603"/>
              <a:ea typeface="+mn-ea"/>
              <a:cs typeface="+mn-cs"/>
            </a:rPr>
            <a:t>The most recent update of the SPP</a:t>
          </a:r>
          <a:endParaRPr lang="en-GB" sz="1400" kern="1200" dirty="0">
            <a:solidFill>
              <a:prstClr val="white"/>
            </a:solidFill>
            <a:latin typeface="Tw Cen MT" panose="020B0602020104020603"/>
            <a:ea typeface="+mn-ea"/>
            <a:cs typeface="+mn-cs"/>
          </a:endParaRPr>
        </a:p>
      </dgm:t>
    </dgm:pt>
    <dgm:pt modelId="{E62CE2EA-59CD-4C3E-82BF-E712EFC802E5}" type="parTrans" cxnId="{30631F7B-BEC5-4602-8A1C-8EBEA2228799}">
      <dgm:prSet/>
      <dgm:spPr/>
      <dgm:t>
        <a:bodyPr/>
        <a:lstStyle/>
        <a:p>
          <a:endParaRPr lang="en-GB"/>
        </a:p>
      </dgm:t>
    </dgm:pt>
    <dgm:pt modelId="{5DD1713B-9651-4961-9396-6B3AE95D2BE8}" type="sibTrans" cxnId="{30631F7B-BEC5-4602-8A1C-8EBEA2228799}">
      <dgm:prSet/>
      <dgm:spPr/>
      <dgm:t>
        <a:bodyPr/>
        <a:lstStyle/>
        <a:p>
          <a:endParaRPr lang="en-GB"/>
        </a:p>
      </dgm:t>
    </dgm:pt>
    <dgm:pt modelId="{59417FFA-6E8F-4723-A8FE-AD1251339971}">
      <dgm:prSet phldrT="[Text]" custT="1"/>
      <dgm:spPr>
        <a:solidFill>
          <a:srgbClr val="5B9BD5">
            <a:hueOff val="0"/>
            <a:satOff val="0"/>
            <a:lumOff val="0"/>
            <a:alphaOff val="0"/>
          </a:srgbClr>
        </a:solidFill>
        <a:ln w="12700" cap="flat" cmpd="sng" algn="ctr">
          <a:solidFill>
            <a:prstClr val="white">
              <a:hueOff val="0"/>
              <a:satOff val="0"/>
              <a:lumOff val="0"/>
              <a:alphaOff val="0"/>
            </a:prstClr>
          </a:solidFill>
          <a:prstDash val="solid"/>
          <a:miter lim="800000"/>
        </a:ln>
        <a:effectLst/>
      </dgm:spPr>
      <dgm:t>
        <a:bodyPr spcFirstLastPara="0" vert="horz" wrap="square" lIns="60960" tIns="60960" rIns="60960" bIns="60960" numCol="1" spcCol="1270" anchor="ctr" anchorCtr="0"/>
        <a:lstStyle/>
        <a:p>
          <a:pPr marL="171450" marR="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Wingdings" panose="05000000000000000000" pitchFamily="2" charset="2"/>
            <a:buChar char="§"/>
          </a:pPr>
          <a:r>
            <a:rPr lang="en-US" sz="1400" kern="1200" dirty="0">
              <a:solidFill>
                <a:prstClr val="white"/>
              </a:solidFill>
              <a:latin typeface="Tw Cen MT" panose="020B0602020104020603"/>
              <a:ea typeface="+mn-ea"/>
              <a:cs typeface="+mn-cs"/>
            </a:rPr>
            <a:t>Most recent (Municipal) Spatial Plan(s) and associated Strategic Environmental Assessment document(s)</a:t>
          </a:r>
          <a:endParaRPr lang="en-GB" sz="1400" kern="1200" dirty="0">
            <a:solidFill>
              <a:prstClr val="white"/>
            </a:solidFill>
            <a:latin typeface="Tw Cen MT" panose="020B0602020104020603"/>
            <a:ea typeface="+mn-ea"/>
            <a:cs typeface="+mn-cs"/>
          </a:endParaRPr>
        </a:p>
      </dgm:t>
    </dgm:pt>
    <dgm:pt modelId="{1222F87F-5FBA-4603-88E1-8FB6FA64E429}" type="parTrans" cxnId="{88D94704-A86B-4AE8-BF42-68B8A38CB41B}">
      <dgm:prSet/>
      <dgm:spPr/>
      <dgm:t>
        <a:bodyPr/>
        <a:lstStyle/>
        <a:p>
          <a:endParaRPr lang="en-GB"/>
        </a:p>
      </dgm:t>
    </dgm:pt>
    <dgm:pt modelId="{121D5E9C-518D-4E34-BF7B-6870A413E47B}" type="sibTrans" cxnId="{88D94704-A86B-4AE8-BF42-68B8A38CB41B}">
      <dgm:prSet/>
      <dgm:spPr/>
      <dgm:t>
        <a:bodyPr/>
        <a:lstStyle/>
        <a:p>
          <a:endParaRPr lang="en-GB"/>
        </a:p>
      </dgm:t>
    </dgm:pt>
    <dgm:pt modelId="{1EEB715B-7869-4349-8B3A-737CF84D4BCD}">
      <dgm:prSet custT="1"/>
      <dgm:spPr>
        <a:solidFill>
          <a:srgbClr val="5B9BD5">
            <a:hueOff val="0"/>
            <a:satOff val="0"/>
            <a:lumOff val="0"/>
            <a:alphaOff val="0"/>
          </a:srgbClr>
        </a:solidFill>
        <a:ln w="12700" cap="flat" cmpd="sng" algn="ctr">
          <a:solidFill>
            <a:prstClr val="white">
              <a:hueOff val="0"/>
              <a:satOff val="0"/>
              <a:lumOff val="0"/>
              <a:alphaOff val="0"/>
            </a:prstClr>
          </a:solidFill>
          <a:prstDash val="solid"/>
          <a:miter lim="800000"/>
        </a:ln>
        <a:effectLst/>
      </dgm:spPr>
      <dgm:t>
        <a:bodyPr spcFirstLastPara="0" vert="horz" wrap="square" lIns="60960" tIns="60960" rIns="60960" bIns="60960" numCol="1" spcCol="1270" anchor="ctr" anchorCtr="0"/>
        <a:lstStyle/>
        <a:p>
          <a:pPr marL="171450" marR="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Wingdings" panose="05000000000000000000" pitchFamily="2" charset="2"/>
            <a:buChar char="§"/>
          </a:pPr>
          <a:r>
            <a:rPr lang="en-US" sz="1400" kern="1200" dirty="0">
              <a:solidFill>
                <a:prstClr val="white"/>
              </a:solidFill>
              <a:latin typeface="Tw Cen MT" panose="020B0602020104020603"/>
              <a:ea typeface="+mn-ea"/>
              <a:cs typeface="+mn-cs"/>
            </a:rPr>
            <a:t>Structure of the rail sector in Montenegro (infrastructure managers, railway operators etc)</a:t>
          </a:r>
          <a:endParaRPr lang="en-GB" sz="1400" kern="1200" dirty="0">
            <a:solidFill>
              <a:prstClr val="white"/>
            </a:solidFill>
            <a:latin typeface="Tw Cen MT" panose="020B0602020104020603"/>
            <a:ea typeface="+mn-ea"/>
            <a:cs typeface="+mn-cs"/>
          </a:endParaRPr>
        </a:p>
      </dgm:t>
    </dgm:pt>
    <dgm:pt modelId="{26CE8E2A-0396-4A9E-911A-DC98F7253201}" type="parTrans" cxnId="{335F4153-19A1-43EC-A8D5-F1ACFBE733BE}">
      <dgm:prSet/>
      <dgm:spPr/>
      <dgm:t>
        <a:bodyPr/>
        <a:lstStyle/>
        <a:p>
          <a:endParaRPr lang="en-GB"/>
        </a:p>
      </dgm:t>
    </dgm:pt>
    <dgm:pt modelId="{032E6F34-39E0-4D5D-818B-58F00796D9D4}" type="sibTrans" cxnId="{335F4153-19A1-43EC-A8D5-F1ACFBE733BE}">
      <dgm:prSet/>
      <dgm:spPr/>
      <dgm:t>
        <a:bodyPr/>
        <a:lstStyle/>
        <a:p>
          <a:endParaRPr lang="en-GB"/>
        </a:p>
      </dgm:t>
    </dgm:pt>
    <dgm:pt modelId="{092503B1-3DFC-4F68-8A9A-C61F1ECD77E4}">
      <dgm:prSet custT="1"/>
      <dgm:spPr>
        <a:solidFill>
          <a:srgbClr val="5B9BD5">
            <a:hueOff val="0"/>
            <a:satOff val="0"/>
            <a:lumOff val="0"/>
            <a:alphaOff val="0"/>
          </a:srgbClr>
        </a:solidFill>
        <a:ln w="12700" cap="flat" cmpd="sng" algn="ctr">
          <a:solidFill>
            <a:prstClr val="white">
              <a:hueOff val="0"/>
              <a:satOff val="0"/>
              <a:lumOff val="0"/>
              <a:alphaOff val="0"/>
            </a:prstClr>
          </a:solidFill>
          <a:prstDash val="solid"/>
          <a:miter lim="800000"/>
        </a:ln>
        <a:effectLst/>
      </dgm:spPr>
      <dgm:t>
        <a:bodyPr spcFirstLastPara="0" vert="horz" wrap="square" lIns="60960" tIns="60960" rIns="60960" bIns="60960" numCol="1" spcCol="1270" anchor="ctr" anchorCtr="0"/>
        <a:lstStyle/>
        <a:p>
          <a:pPr marL="171450" marR="0" lvl="1" indent="-171450" algn="l" defTabSz="711200" eaLnBrk="1" fontAlgn="auto" latinLnBrk="0" hangingPunct="1">
            <a:lnSpc>
              <a:spcPct val="90000"/>
            </a:lnSpc>
            <a:spcBef>
              <a:spcPct val="0"/>
            </a:spcBef>
            <a:spcAft>
              <a:spcPct val="15000"/>
            </a:spcAft>
            <a:buClrTx/>
            <a:buSzTx/>
            <a:buFont typeface="Wingdings" panose="05000000000000000000" pitchFamily="2" charset="2"/>
            <a:buChar char="§"/>
            <a:tabLst/>
            <a:defRPr/>
          </a:pPr>
          <a:r>
            <a:rPr lang="en-US" sz="1400" kern="1200" dirty="0">
              <a:solidFill>
                <a:prstClr val="white"/>
              </a:solidFill>
              <a:latin typeface="Tw Cen MT" panose="020B0602020104020603"/>
              <a:ea typeface="+mn-ea"/>
              <a:cs typeface="+mn-cs"/>
            </a:rPr>
            <a:t>Timetables and travel time on the rail network– also border crossing times and/or other bottlenecks </a:t>
          </a:r>
          <a:endParaRPr lang="en-GB" sz="1400" kern="1200" dirty="0">
            <a:solidFill>
              <a:prstClr val="white"/>
            </a:solidFill>
            <a:latin typeface="Tw Cen MT" panose="020B0602020104020603"/>
            <a:ea typeface="+mn-ea"/>
            <a:cs typeface="+mn-cs"/>
          </a:endParaRPr>
        </a:p>
      </dgm:t>
    </dgm:pt>
    <dgm:pt modelId="{477A8A13-9274-41E4-AB02-E5CB9DF6C531}" type="parTrans" cxnId="{39C56660-1327-4E04-82EF-025598A71BD4}">
      <dgm:prSet/>
      <dgm:spPr/>
      <dgm:t>
        <a:bodyPr/>
        <a:lstStyle/>
        <a:p>
          <a:endParaRPr lang="en-GB"/>
        </a:p>
      </dgm:t>
    </dgm:pt>
    <dgm:pt modelId="{4670E28D-38B0-48A1-95E5-CC8881E23A61}" type="sibTrans" cxnId="{39C56660-1327-4E04-82EF-025598A71BD4}">
      <dgm:prSet/>
      <dgm:spPr/>
      <dgm:t>
        <a:bodyPr/>
        <a:lstStyle/>
        <a:p>
          <a:endParaRPr lang="en-GB"/>
        </a:p>
      </dgm:t>
    </dgm:pt>
    <dgm:pt modelId="{7AD6E885-57C0-CA42-8724-B2480BC4F455}">
      <dgm:prSet phldrT="[Text]" custT="1"/>
      <dgm:spPr>
        <a:solidFill>
          <a:srgbClr val="5B9BD5">
            <a:hueOff val="0"/>
            <a:satOff val="0"/>
            <a:lumOff val="0"/>
            <a:alphaOff val="0"/>
          </a:srgbClr>
        </a:solidFill>
        <a:ln w="12700" cap="flat" cmpd="sng" algn="ctr">
          <a:solidFill>
            <a:prstClr val="white">
              <a:hueOff val="0"/>
              <a:satOff val="0"/>
              <a:lumOff val="0"/>
              <a:alphaOff val="0"/>
            </a:prstClr>
          </a:solidFill>
          <a:prstDash val="solid"/>
          <a:miter lim="800000"/>
        </a:ln>
        <a:effectLst/>
      </dgm:spPr>
      <dgm:t>
        <a:bodyPr spcFirstLastPara="0" vert="horz" wrap="square" lIns="60960" tIns="60960" rIns="60960" bIns="60960" numCol="1" spcCol="1270" anchor="ctr" anchorCtr="0"/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400" kern="1200" dirty="0">
              <a:solidFill>
                <a:prstClr val="white"/>
              </a:solidFill>
              <a:latin typeface="Tw Cen MT" panose="020B0602020104020603"/>
              <a:ea typeface="+mn-ea"/>
              <a:cs typeface="+mn-cs"/>
            </a:rPr>
            <a:t>Stations layouts</a:t>
          </a:r>
        </a:p>
      </dgm:t>
    </dgm:pt>
    <dgm:pt modelId="{C7ED0611-1292-FD47-910C-B474078E1ECA}" type="parTrans" cxnId="{FB7DC615-E3D1-8144-84FA-A30D37C94357}">
      <dgm:prSet/>
      <dgm:spPr/>
    </dgm:pt>
    <dgm:pt modelId="{19F4EC96-80CD-464D-A829-AF47E332821C}" type="sibTrans" cxnId="{FB7DC615-E3D1-8144-84FA-A30D37C94357}">
      <dgm:prSet/>
      <dgm:spPr/>
    </dgm:pt>
    <dgm:pt modelId="{CF58F072-AEF5-D443-96A1-AF7364BB3684}">
      <dgm:prSet phldrT="[Text]" custT="1"/>
      <dgm:spPr>
        <a:solidFill>
          <a:srgbClr val="5B9BD5">
            <a:hueOff val="0"/>
            <a:satOff val="0"/>
            <a:lumOff val="0"/>
            <a:alphaOff val="0"/>
          </a:srgbClr>
        </a:solidFill>
        <a:ln w="12700" cap="flat" cmpd="sng" algn="ctr">
          <a:solidFill>
            <a:prstClr val="white">
              <a:hueOff val="0"/>
              <a:satOff val="0"/>
              <a:lumOff val="0"/>
              <a:alphaOff val="0"/>
            </a:prstClr>
          </a:solidFill>
          <a:prstDash val="solid"/>
          <a:miter lim="800000"/>
        </a:ln>
        <a:effectLst/>
      </dgm:spPr>
      <dgm:t>
        <a:bodyPr spcFirstLastPara="0" vert="horz" wrap="square" lIns="60960" tIns="60960" rIns="60960" bIns="60960" numCol="1" spcCol="1270" anchor="ctr" anchorCtr="0"/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400" kern="1200" dirty="0">
              <a:solidFill>
                <a:prstClr val="white"/>
              </a:solidFill>
              <a:latin typeface="Tw Cen MT" panose="020B0602020104020603"/>
              <a:ea typeface="+mn-ea"/>
              <a:cs typeface="+mn-cs"/>
            </a:rPr>
            <a:t>As build drawings for existing structures e.g. bridges, tunnel</a:t>
          </a:r>
        </a:p>
      </dgm:t>
    </dgm:pt>
    <dgm:pt modelId="{F771E2F1-0F16-3A49-94D8-AB8DD12C03D0}" type="parTrans" cxnId="{1671392A-EBC2-5F46-8334-72E2DC1ED6F8}">
      <dgm:prSet/>
      <dgm:spPr/>
    </dgm:pt>
    <dgm:pt modelId="{A731B79F-0084-7D44-8DAA-4BC4E1ADFF6A}" type="sibTrans" cxnId="{1671392A-EBC2-5F46-8334-72E2DC1ED6F8}">
      <dgm:prSet/>
      <dgm:spPr/>
    </dgm:pt>
    <dgm:pt modelId="{BB27B70C-85F9-CB43-A582-601DD28ACB7F}">
      <dgm:prSet phldrT="[Text]" custT="1"/>
      <dgm:spPr>
        <a:solidFill>
          <a:srgbClr val="5B9BD5">
            <a:hueOff val="0"/>
            <a:satOff val="0"/>
            <a:lumOff val="0"/>
            <a:alphaOff val="0"/>
          </a:srgbClr>
        </a:solidFill>
        <a:ln w="12700" cap="flat" cmpd="sng" algn="ctr">
          <a:solidFill>
            <a:prstClr val="white">
              <a:hueOff val="0"/>
              <a:satOff val="0"/>
              <a:lumOff val="0"/>
              <a:alphaOff val="0"/>
            </a:prstClr>
          </a:solidFill>
          <a:prstDash val="solid"/>
          <a:miter lim="800000"/>
        </a:ln>
        <a:effectLst/>
      </dgm:spPr>
      <dgm:t>
        <a:bodyPr spcFirstLastPara="0" vert="horz" wrap="square" lIns="60960" tIns="60960" rIns="60960" bIns="60960" numCol="1" spcCol="1270" anchor="ctr" anchorCtr="0"/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400" kern="1200" dirty="0">
              <a:solidFill>
                <a:prstClr val="white"/>
              </a:solidFill>
              <a:latin typeface="Tw Cen MT" panose="020B0602020104020603"/>
              <a:ea typeface="+mn-ea"/>
              <a:cs typeface="+mn-cs"/>
            </a:rPr>
            <a:t>Typical Cross sections</a:t>
          </a:r>
        </a:p>
      </dgm:t>
    </dgm:pt>
    <dgm:pt modelId="{71F8801E-AEDD-6340-A713-4E9942D01E37}" type="parTrans" cxnId="{B23EA9A0-347B-7A4F-9DE9-071024563328}">
      <dgm:prSet/>
      <dgm:spPr/>
    </dgm:pt>
    <dgm:pt modelId="{32F24A63-2EC3-D24C-BBBF-4470B1916F8F}" type="sibTrans" cxnId="{B23EA9A0-347B-7A4F-9DE9-071024563328}">
      <dgm:prSet/>
      <dgm:spPr/>
    </dgm:pt>
    <dgm:pt modelId="{B2285749-583B-48BE-8F6D-BDCF5E9071D5}" type="pres">
      <dgm:prSet presAssocID="{C7F392E5-BC90-4570-A6B0-4D78265311A0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sr-Latn-CS"/>
        </a:p>
      </dgm:t>
    </dgm:pt>
    <dgm:pt modelId="{B2A3BF15-CF06-4F68-B9BB-CB58CEF48775}" type="pres">
      <dgm:prSet presAssocID="{B9AF0AAB-81AC-4ED5-BA72-126C8034B01F}" presName="linNode" presStyleCnt="0"/>
      <dgm:spPr/>
    </dgm:pt>
    <dgm:pt modelId="{B2C54EF8-D884-4B4E-8A77-DFB758784B32}" type="pres">
      <dgm:prSet presAssocID="{B9AF0AAB-81AC-4ED5-BA72-126C8034B01F}" presName="parTx" presStyleLbl="revTx" presStyleIdx="0" presStyleCnt="5">
        <dgm:presLayoutVars>
          <dgm:chMax val="1"/>
          <dgm:bulletEnabled val="1"/>
        </dgm:presLayoutVars>
      </dgm:prSet>
      <dgm:spPr>
        <a:xfrm>
          <a:off x="0" y="3102"/>
          <a:ext cx="2848476" cy="426605"/>
        </a:xfrm>
        <a:prstGeom prst="rect">
          <a:avLst/>
        </a:prstGeom>
      </dgm:spPr>
      <dgm:t>
        <a:bodyPr/>
        <a:lstStyle/>
        <a:p>
          <a:endParaRPr lang="sr-Latn-CS"/>
        </a:p>
      </dgm:t>
    </dgm:pt>
    <dgm:pt modelId="{B5AFBE2E-7D44-4733-BE74-608B61DA2459}" type="pres">
      <dgm:prSet presAssocID="{B9AF0AAB-81AC-4ED5-BA72-126C8034B01F}" presName="bracket" presStyleLbl="parChTrans1D1" presStyleIdx="0" presStyleCnt="5"/>
      <dgm:spPr/>
    </dgm:pt>
    <dgm:pt modelId="{AE19E317-CAEB-4F50-930B-1322C02A5B7A}" type="pres">
      <dgm:prSet presAssocID="{B9AF0AAB-81AC-4ED5-BA72-126C8034B01F}" presName="spH" presStyleCnt="0"/>
      <dgm:spPr/>
    </dgm:pt>
    <dgm:pt modelId="{97DE2E2C-EDE0-41E6-A165-3169F39AEB0A}" type="pres">
      <dgm:prSet presAssocID="{B9AF0AAB-81AC-4ED5-BA72-126C8034B01F}" presName="desTx" presStyleLbl="node1" presStyleIdx="0" presStyleCnt="5" custLinFactNeighborX="-4180" custLinFactNeighborY="3840">
        <dgm:presLayoutVars>
          <dgm:bulletEnabled val="1"/>
        </dgm:presLayoutVars>
      </dgm:prSet>
      <dgm:spPr>
        <a:xfrm>
          <a:off x="3646049" y="49571"/>
          <a:ext cx="7747856" cy="402187"/>
        </a:xfrm>
        <a:prstGeom prst="rect">
          <a:avLst/>
        </a:prstGeom>
      </dgm:spPr>
      <dgm:t>
        <a:bodyPr/>
        <a:lstStyle/>
        <a:p>
          <a:endParaRPr lang="sr-Latn-CS"/>
        </a:p>
      </dgm:t>
    </dgm:pt>
    <dgm:pt modelId="{05FA8AF6-97D1-46EC-A7A3-495C61501F7D}" type="pres">
      <dgm:prSet presAssocID="{97771F59-E29C-49C5-B416-ED3AF4F30DF9}" presName="spV" presStyleCnt="0"/>
      <dgm:spPr/>
    </dgm:pt>
    <dgm:pt modelId="{C3662BED-1407-4F7B-9BC6-60944FF4BD97}" type="pres">
      <dgm:prSet presAssocID="{9789FDB9-0309-479E-AECF-2A214765C886}" presName="linNode" presStyleCnt="0"/>
      <dgm:spPr/>
    </dgm:pt>
    <dgm:pt modelId="{0C2A2001-9DB4-4E59-BCE5-20B34409554C}" type="pres">
      <dgm:prSet presAssocID="{9789FDB9-0309-479E-AECF-2A214765C886}" presName="parTx" presStyleLbl="revTx" presStyleIdx="1" presStyleCnt="5" custLinFactNeighborX="7195" custLinFactNeighborY="15107">
        <dgm:presLayoutVars>
          <dgm:chMax val="1"/>
          <dgm:bulletEnabled val="1"/>
        </dgm:presLayoutVars>
      </dgm:prSet>
      <dgm:spPr>
        <a:xfrm>
          <a:off x="393414" y="771183"/>
          <a:ext cx="2848476" cy="389552"/>
        </a:xfrm>
        <a:prstGeom prst="rect">
          <a:avLst/>
        </a:prstGeom>
      </dgm:spPr>
      <dgm:t>
        <a:bodyPr/>
        <a:lstStyle/>
        <a:p>
          <a:endParaRPr lang="sr-Latn-CS"/>
        </a:p>
      </dgm:t>
    </dgm:pt>
    <dgm:pt modelId="{A78727D2-9249-4571-99FE-14157BA45AA7}" type="pres">
      <dgm:prSet presAssocID="{9789FDB9-0309-479E-AECF-2A214765C886}" presName="bracket" presStyleLbl="parChTrans1D1" presStyleIdx="1" presStyleCnt="5"/>
      <dgm:spPr/>
    </dgm:pt>
    <dgm:pt modelId="{EA900C73-A929-41C6-9FE3-B552B7BB09E2}" type="pres">
      <dgm:prSet presAssocID="{9789FDB9-0309-479E-AECF-2A214765C886}" presName="spH" presStyleCnt="0"/>
      <dgm:spPr/>
    </dgm:pt>
    <dgm:pt modelId="{D71C117F-9DB4-44F6-BACA-2BDD740692D4}" type="pres">
      <dgm:prSet presAssocID="{9789FDB9-0309-479E-AECF-2A214765C886}" presName="desTx" presStyleLbl="node1" presStyleIdx="1" presStyleCnt="5">
        <dgm:presLayoutVars>
          <dgm:bulletEnabled val="1"/>
        </dgm:presLayoutVars>
      </dgm:prSet>
      <dgm:spPr>
        <a:xfrm>
          <a:off x="3642489" y="498559"/>
          <a:ext cx="7740289" cy="791806"/>
        </a:xfrm>
        <a:prstGeom prst="rect">
          <a:avLst/>
        </a:prstGeom>
      </dgm:spPr>
      <dgm:t>
        <a:bodyPr/>
        <a:lstStyle/>
        <a:p>
          <a:endParaRPr lang="sr-Latn-CS"/>
        </a:p>
      </dgm:t>
    </dgm:pt>
    <dgm:pt modelId="{EA6E454D-4AFF-4039-9999-5F81AA5AD0BD}" type="pres">
      <dgm:prSet presAssocID="{1E15A322-B1B4-40E8-B209-1480008306E2}" presName="spV" presStyleCnt="0"/>
      <dgm:spPr/>
    </dgm:pt>
    <dgm:pt modelId="{E52F1DC3-CAE0-4521-8D7D-6189FEBB25BC}" type="pres">
      <dgm:prSet presAssocID="{FE72802A-3BED-4DC6-9F13-554B52D9D66A}" presName="linNode" presStyleCnt="0"/>
      <dgm:spPr/>
    </dgm:pt>
    <dgm:pt modelId="{4FF9690B-C340-45BA-AD96-702149204ACC}" type="pres">
      <dgm:prSet presAssocID="{FE72802A-3BED-4DC6-9F13-554B52D9D66A}" presName="parTx" presStyleLbl="revTx" presStyleIdx="2" presStyleCnt="5">
        <dgm:presLayoutVars>
          <dgm:chMax val="1"/>
          <dgm:bulletEnabled val="1"/>
        </dgm:presLayoutVars>
      </dgm:prSet>
      <dgm:spPr>
        <a:xfrm>
          <a:off x="0" y="2206513"/>
          <a:ext cx="2845694" cy="100463"/>
        </a:xfrm>
        <a:prstGeom prst="rect">
          <a:avLst/>
        </a:prstGeom>
      </dgm:spPr>
      <dgm:t>
        <a:bodyPr/>
        <a:lstStyle/>
        <a:p>
          <a:endParaRPr lang="sr-Latn-CS"/>
        </a:p>
      </dgm:t>
    </dgm:pt>
    <dgm:pt modelId="{390B74D5-5E34-427A-A130-888D220CBA7B}" type="pres">
      <dgm:prSet presAssocID="{FE72802A-3BED-4DC6-9F13-554B52D9D66A}" presName="bracket" presStyleLbl="parChTrans1D1" presStyleIdx="2" presStyleCnt="5"/>
      <dgm:spPr/>
    </dgm:pt>
    <dgm:pt modelId="{5221431D-B930-4573-82ED-77EE9D83F496}" type="pres">
      <dgm:prSet presAssocID="{FE72802A-3BED-4DC6-9F13-554B52D9D66A}" presName="spH" presStyleCnt="0"/>
      <dgm:spPr/>
    </dgm:pt>
    <dgm:pt modelId="{D095DE99-A171-41A8-94D4-30A3BDD4D8AD}" type="pres">
      <dgm:prSet presAssocID="{FE72802A-3BED-4DC6-9F13-554B52D9D66A}" presName="desTx" presStyleLbl="node1" presStyleIdx="2" presStyleCnt="5">
        <dgm:presLayoutVars>
          <dgm:bulletEnabled val="1"/>
        </dgm:presLayoutVars>
      </dgm:prSet>
      <dgm:spPr>
        <a:xfrm>
          <a:off x="3642489" y="1570802"/>
          <a:ext cx="7740289" cy="1591734"/>
        </a:xfrm>
        <a:prstGeom prst="rect">
          <a:avLst/>
        </a:prstGeom>
      </dgm:spPr>
      <dgm:t>
        <a:bodyPr/>
        <a:lstStyle/>
        <a:p>
          <a:endParaRPr lang="sr-Latn-CS"/>
        </a:p>
      </dgm:t>
    </dgm:pt>
    <dgm:pt modelId="{5098A2BE-65DB-4861-983D-84322999502D}" type="pres">
      <dgm:prSet presAssocID="{1FFCEB70-DA6D-4208-8413-3B5736C345DC}" presName="spV" presStyleCnt="0"/>
      <dgm:spPr/>
    </dgm:pt>
    <dgm:pt modelId="{ABC978AF-78ED-4F01-8117-8444C9CD92D2}" type="pres">
      <dgm:prSet presAssocID="{43D3410D-9774-49B9-9ECF-3F415C3FD17E}" presName="linNode" presStyleCnt="0"/>
      <dgm:spPr/>
    </dgm:pt>
    <dgm:pt modelId="{90892CA1-8361-49BC-B894-506C469E5305}" type="pres">
      <dgm:prSet presAssocID="{43D3410D-9774-49B9-9ECF-3F415C3FD17E}" presName="parTx" presStyleLbl="revTx" presStyleIdx="3" presStyleCnt="5">
        <dgm:presLayoutVars>
          <dgm:chMax val="1"/>
          <dgm:bulletEnabled val="1"/>
        </dgm:presLayoutVars>
      </dgm:prSet>
      <dgm:spPr>
        <a:xfrm>
          <a:off x="0" y="3676266"/>
          <a:ext cx="2848476" cy="297579"/>
        </a:xfrm>
        <a:prstGeom prst="rect">
          <a:avLst/>
        </a:prstGeom>
      </dgm:spPr>
      <dgm:t>
        <a:bodyPr/>
        <a:lstStyle/>
        <a:p>
          <a:endParaRPr lang="sr-Latn-CS"/>
        </a:p>
      </dgm:t>
    </dgm:pt>
    <dgm:pt modelId="{EA522802-115C-464C-A7F9-2B4A8213B4CF}" type="pres">
      <dgm:prSet presAssocID="{43D3410D-9774-49B9-9ECF-3F415C3FD17E}" presName="bracket" presStyleLbl="parChTrans1D1" presStyleIdx="3" presStyleCnt="5"/>
      <dgm:spPr/>
    </dgm:pt>
    <dgm:pt modelId="{A7091919-B7C7-414E-A5DA-F481E894F080}" type="pres">
      <dgm:prSet presAssocID="{43D3410D-9774-49B9-9ECF-3F415C3FD17E}" presName="spH" presStyleCnt="0"/>
      <dgm:spPr/>
    </dgm:pt>
    <dgm:pt modelId="{85952734-4D76-40F3-87F7-DE02F6ADA9B8}" type="pres">
      <dgm:prSet presAssocID="{43D3410D-9774-49B9-9ECF-3F415C3FD17E}" presName="desTx" presStyleLbl="node1" presStyleIdx="3" presStyleCnt="5">
        <dgm:presLayoutVars>
          <dgm:bulletEnabled val="1"/>
        </dgm:presLayoutVars>
      </dgm:prSet>
      <dgm:spPr>
        <a:xfrm>
          <a:off x="3642489" y="3452150"/>
          <a:ext cx="7740289" cy="1071984"/>
        </a:xfrm>
        <a:prstGeom prst="rect">
          <a:avLst/>
        </a:prstGeom>
      </dgm:spPr>
      <dgm:t>
        <a:bodyPr/>
        <a:lstStyle/>
        <a:p>
          <a:endParaRPr lang="sr-Latn-CS"/>
        </a:p>
      </dgm:t>
    </dgm:pt>
    <dgm:pt modelId="{72A10B2B-A0A1-4A45-9D3A-BBDDA0727772}" type="pres">
      <dgm:prSet presAssocID="{CC79CF00-5244-4DD7-A5B6-C37621449687}" presName="spV" presStyleCnt="0"/>
      <dgm:spPr/>
    </dgm:pt>
    <dgm:pt modelId="{4ADA22AA-60C7-4E57-8EC1-A49C406CFE49}" type="pres">
      <dgm:prSet presAssocID="{AB7B8849-405E-482E-802B-9395BD3D96D8}" presName="linNode" presStyleCnt="0"/>
      <dgm:spPr/>
    </dgm:pt>
    <dgm:pt modelId="{BC071C62-12EA-4FBD-A360-2121CAB9E98D}" type="pres">
      <dgm:prSet presAssocID="{AB7B8849-405E-482E-802B-9395BD3D96D8}" presName="parTx" presStyleLbl="revTx" presStyleIdx="4" presStyleCnt="5">
        <dgm:presLayoutVars>
          <dgm:chMax val="1"/>
          <dgm:bulletEnabled val="1"/>
        </dgm:presLayoutVars>
      </dgm:prSet>
      <dgm:spPr>
        <a:xfrm>
          <a:off x="0" y="4855987"/>
          <a:ext cx="2848476" cy="298834"/>
        </a:xfrm>
        <a:prstGeom prst="rect">
          <a:avLst/>
        </a:prstGeom>
      </dgm:spPr>
      <dgm:t>
        <a:bodyPr/>
        <a:lstStyle/>
        <a:p>
          <a:endParaRPr lang="sr-Latn-CS"/>
        </a:p>
      </dgm:t>
    </dgm:pt>
    <dgm:pt modelId="{1E3F4106-8507-4A95-A2C0-8F425F843196}" type="pres">
      <dgm:prSet presAssocID="{AB7B8849-405E-482E-802B-9395BD3D96D8}" presName="bracket" presStyleLbl="parChTrans1D1" presStyleIdx="4" presStyleCnt="5"/>
      <dgm:spPr/>
    </dgm:pt>
    <dgm:pt modelId="{72C9D680-1DDB-41EF-9770-B37570A9AFC8}" type="pres">
      <dgm:prSet presAssocID="{AB7B8849-405E-482E-802B-9395BD3D96D8}" presName="spH" presStyleCnt="0"/>
      <dgm:spPr/>
    </dgm:pt>
    <dgm:pt modelId="{59B36F8A-ABCC-42E6-B068-0AA77A72FB4D}" type="pres">
      <dgm:prSet presAssocID="{AB7B8849-405E-482E-802B-9395BD3D96D8}" presName="desTx" presStyleLbl="node1" presStyleIdx="4" presStyleCnt="5">
        <dgm:presLayoutVars>
          <dgm:bulletEnabled val="1"/>
        </dgm:presLayoutVars>
      </dgm:prSet>
      <dgm:spPr>
        <a:xfrm>
          <a:off x="3642489" y="4855956"/>
          <a:ext cx="7740289" cy="628031"/>
        </a:xfrm>
        <a:prstGeom prst="rect">
          <a:avLst/>
        </a:prstGeom>
      </dgm:spPr>
      <dgm:t>
        <a:bodyPr/>
        <a:lstStyle/>
        <a:p>
          <a:endParaRPr lang="sr-Latn-CS"/>
        </a:p>
      </dgm:t>
    </dgm:pt>
  </dgm:ptLst>
  <dgm:cxnLst>
    <dgm:cxn modelId="{B6E635A9-E64B-FF44-8EDD-20779E8A8D26}" type="presOf" srcId="{7AD6E885-57C0-CA42-8724-B2480BC4F455}" destId="{97DE2E2C-EDE0-41E6-A165-3169F39AEB0A}" srcOrd="0" destOrd="1" presId="urn:diagrams.loki3.com/BracketList"/>
    <dgm:cxn modelId="{43E04B7E-4A61-49D1-8F5E-5B24C6AEB227}" srcId="{43D3410D-9774-49B9-9ECF-3F415C3FD17E}" destId="{8008A2FB-60F6-4108-8C93-46D40F71721A}" srcOrd="3" destOrd="0" parTransId="{A7975853-5A59-4980-919C-8CF6EF3BBA55}" sibTransId="{16037DBB-6DC1-4848-ACCC-9FEF182DF992}"/>
    <dgm:cxn modelId="{8DE53FDA-764D-4463-8CE9-2269466DEDBB}" type="presOf" srcId="{B1CB0007-EDC4-4CA0-8555-B9190195D6AA}" destId="{97DE2E2C-EDE0-41E6-A165-3169F39AEB0A}" srcOrd="0" destOrd="0" presId="urn:diagrams.loki3.com/BracketList"/>
    <dgm:cxn modelId="{C41CF2C5-D632-410D-B9FA-D8324057A426}" srcId="{43D3410D-9774-49B9-9ECF-3F415C3FD17E}" destId="{50ADCCEA-9415-4F33-B09B-4DAF4D0B0ECE}" srcOrd="2" destOrd="0" parTransId="{FE27DA64-306C-4CC5-9E74-DDFF7837ECC9}" sibTransId="{FC0892BA-A5AE-4E88-B46F-6DCED8166D9C}"/>
    <dgm:cxn modelId="{999674B5-1D32-43B6-8129-814C0A5D36FB}" type="presOf" srcId="{092503B1-3DFC-4F68-8A9A-C61F1ECD77E4}" destId="{85952734-4D76-40F3-87F7-DE02F6ADA9B8}" srcOrd="0" destOrd="4" presId="urn:diagrams.loki3.com/BracketList"/>
    <dgm:cxn modelId="{122EB949-0D38-4885-B850-2ABD80E54A62}" type="presOf" srcId="{50ADCCEA-9415-4F33-B09B-4DAF4D0B0ECE}" destId="{85952734-4D76-40F3-87F7-DE02F6ADA9B8}" srcOrd="0" destOrd="2" presId="urn:diagrams.loki3.com/BracketList"/>
    <dgm:cxn modelId="{30D85213-6468-4BE1-914A-76EF88225D34}" srcId="{FE72802A-3BED-4DC6-9F13-554B52D9D66A}" destId="{7230BC4C-93B7-4657-944F-041C7373FBB0}" srcOrd="0" destOrd="0" parTransId="{99C1FA16-2ABA-4519-87FC-B5E176A787DD}" sibTransId="{F3C0F673-A7A2-4410-A8D8-BB55F0AA02E8}"/>
    <dgm:cxn modelId="{13260E8B-CC15-42BC-B8C1-991F5683F300}" type="presOf" srcId="{9A7EF0D5-39CA-4C15-9723-F57107AC1A2C}" destId="{85952734-4D76-40F3-87F7-DE02F6ADA9B8}" srcOrd="0" destOrd="0" presId="urn:diagrams.loki3.com/BracketList"/>
    <dgm:cxn modelId="{39C56660-1327-4E04-82EF-025598A71BD4}" srcId="{43D3410D-9774-49B9-9ECF-3F415C3FD17E}" destId="{092503B1-3DFC-4F68-8A9A-C61F1ECD77E4}" srcOrd="4" destOrd="0" parTransId="{477A8A13-9274-41E4-AB02-E5CB9DF6C531}" sibTransId="{4670E28D-38B0-48A1-95E5-CC8881E23A61}"/>
    <dgm:cxn modelId="{DFE07B88-AC3A-4915-AC7B-938F8479B1FD}" srcId="{9789FDB9-0309-479E-AECF-2A214765C886}" destId="{FA842945-258C-4489-9F84-07DE43BF047B}" srcOrd="0" destOrd="0" parTransId="{5DCA27E6-DE8A-4419-B747-F9A5B344DAE8}" sibTransId="{6D196373-520F-47B8-ACE6-7193E5A18384}"/>
    <dgm:cxn modelId="{B23EA9A0-347B-7A4F-9DE9-071024563328}" srcId="{B9AF0AAB-81AC-4ED5-BA72-126C8034B01F}" destId="{BB27B70C-85F9-CB43-A582-601DD28ACB7F}" srcOrd="3" destOrd="0" parTransId="{71F8801E-AEDD-6340-A713-4E9942D01E37}" sibTransId="{32F24A63-2EC3-D24C-BBBF-4470B1916F8F}"/>
    <dgm:cxn modelId="{F195CCA9-0294-5245-900F-27280904A434}" type="presOf" srcId="{CF58F072-AEF5-D443-96A1-AF7364BB3684}" destId="{97DE2E2C-EDE0-41E6-A165-3169F39AEB0A}" srcOrd="0" destOrd="2" presId="urn:diagrams.loki3.com/BracketList"/>
    <dgm:cxn modelId="{30631F7B-BEC5-4602-8A1C-8EBEA2228799}" srcId="{FE72802A-3BED-4DC6-9F13-554B52D9D66A}" destId="{2E7146F3-719D-4485-A569-6916F9876769}" srcOrd="4" destOrd="0" parTransId="{E62CE2EA-59CD-4C3E-82BF-E712EFC802E5}" sibTransId="{5DD1713B-9651-4961-9396-6B3AE95D2BE8}"/>
    <dgm:cxn modelId="{41AD8652-23DE-4601-A1AE-D57A8E9E0CF2}" type="presOf" srcId="{1EEB715B-7869-4349-8B3A-737CF84D4BCD}" destId="{D095DE99-A171-41A8-94D4-30A3BDD4D8AD}" srcOrd="0" destOrd="5" presId="urn:diagrams.loki3.com/BracketList"/>
    <dgm:cxn modelId="{63BA2E6E-74AF-446B-83AE-BB0CA0610164}" type="presOf" srcId="{C7F392E5-BC90-4570-A6B0-4D78265311A0}" destId="{B2285749-583B-48BE-8F6D-BDCF5E9071D5}" srcOrd="0" destOrd="0" presId="urn:diagrams.loki3.com/BracketList"/>
    <dgm:cxn modelId="{0637B5D3-E213-498B-BF8B-AEBD2E2E1083}" srcId="{C7F392E5-BC90-4570-A6B0-4D78265311A0}" destId="{AB7B8849-405E-482E-802B-9395BD3D96D8}" srcOrd="4" destOrd="0" parTransId="{F7B0B2E2-321E-45E3-ADB4-39F29FCB6722}" sibTransId="{42F5C211-5A83-4573-B884-FE5A0E3B2207}"/>
    <dgm:cxn modelId="{A01586B3-437A-41A8-95D2-FB7340743677}" type="presOf" srcId="{7230BC4C-93B7-4657-944F-041C7373FBB0}" destId="{D095DE99-A171-41A8-94D4-30A3BDD4D8AD}" srcOrd="0" destOrd="0" presId="urn:diagrams.loki3.com/BracketList"/>
    <dgm:cxn modelId="{F12BB806-7C77-4865-B8BE-CD24FBEEFFC0}" type="presOf" srcId="{E4305733-0A01-4777-9299-8DC3D5066793}" destId="{59B36F8A-ABCC-42E6-B068-0AA77A72FB4D}" srcOrd="0" destOrd="1" presId="urn:diagrams.loki3.com/BracketList"/>
    <dgm:cxn modelId="{88D94704-A86B-4AE8-BF42-68B8A38CB41B}" srcId="{9789FDB9-0309-479E-AECF-2A214765C886}" destId="{59417FFA-6E8F-4723-A8FE-AD1251339971}" srcOrd="1" destOrd="0" parTransId="{1222F87F-5FBA-4603-88E1-8FB6FA64E429}" sibTransId="{121D5E9C-518D-4E34-BF7B-6870A413E47B}"/>
    <dgm:cxn modelId="{13EE371A-A840-41E3-A8D3-175F04C3F4CE}" type="presOf" srcId="{FE72802A-3BED-4DC6-9F13-554B52D9D66A}" destId="{4FF9690B-C340-45BA-AD96-702149204ACC}" srcOrd="0" destOrd="0" presId="urn:diagrams.loki3.com/BracketList"/>
    <dgm:cxn modelId="{FD34E8CF-39F0-45D4-B6D2-87835B6F6F09}" srcId="{C7F392E5-BC90-4570-A6B0-4D78265311A0}" destId="{FE72802A-3BED-4DC6-9F13-554B52D9D66A}" srcOrd="2" destOrd="0" parTransId="{6BFCE4BF-6C36-410C-9D9E-5739D0EE0933}" sibTransId="{1FFCEB70-DA6D-4208-8413-3B5736C345DC}"/>
    <dgm:cxn modelId="{C82870B3-026F-418E-8749-C01906F9E27E}" type="presOf" srcId="{59417FFA-6E8F-4723-A8FE-AD1251339971}" destId="{D71C117F-9DB4-44F6-BACA-2BDD740692D4}" srcOrd="0" destOrd="1" presId="urn:diagrams.loki3.com/BracketList"/>
    <dgm:cxn modelId="{782F36D1-161E-4F57-9596-1E26D397D36D}" srcId="{C7F392E5-BC90-4570-A6B0-4D78265311A0}" destId="{9789FDB9-0309-479E-AECF-2A214765C886}" srcOrd="1" destOrd="0" parTransId="{F67E2A3F-9EB0-4D12-A474-C884CB7EF421}" sibTransId="{1E15A322-B1B4-40E8-B209-1480008306E2}"/>
    <dgm:cxn modelId="{94328CF3-C68B-4E5C-B49C-66209DA0E708}" type="presOf" srcId="{43D3410D-9774-49B9-9ECF-3F415C3FD17E}" destId="{90892CA1-8361-49BC-B894-506C469E5305}" srcOrd="0" destOrd="0" presId="urn:diagrams.loki3.com/BracketList"/>
    <dgm:cxn modelId="{211E6897-0629-40BF-8DB1-C05626913852}" type="presOf" srcId="{FA842945-258C-4489-9F84-07DE43BF047B}" destId="{D71C117F-9DB4-44F6-BACA-2BDD740692D4}" srcOrd="0" destOrd="0" presId="urn:diagrams.loki3.com/BracketList"/>
    <dgm:cxn modelId="{0DECF513-0E2F-4469-9956-B6436975B42B}" type="presOf" srcId="{8008A2FB-60F6-4108-8C93-46D40F71721A}" destId="{85952734-4D76-40F3-87F7-DE02F6ADA9B8}" srcOrd="0" destOrd="3" presId="urn:diagrams.loki3.com/BracketList"/>
    <dgm:cxn modelId="{847EEE33-E237-4AAD-BAEB-4DA874825A27}" type="presOf" srcId="{B9AF0AAB-81AC-4ED5-BA72-126C8034B01F}" destId="{B2C54EF8-D884-4B4E-8A77-DFB758784B32}" srcOrd="0" destOrd="0" presId="urn:diagrams.loki3.com/BracketList"/>
    <dgm:cxn modelId="{788CDC49-A4D9-4B9E-A5E7-80A1BE3EC715}" srcId="{FE72802A-3BED-4DC6-9F13-554B52D9D66A}" destId="{070BE7EA-EDBA-4E3D-A2E8-835C22C9CF24}" srcOrd="3" destOrd="0" parTransId="{C6F9344B-626D-4656-87AF-74A750BE3B87}" sibTransId="{67237EA2-D929-4615-AAD3-A39E608F55F9}"/>
    <dgm:cxn modelId="{335F4153-19A1-43EC-A8D5-F1ACFBE733BE}" srcId="{FE72802A-3BED-4DC6-9F13-554B52D9D66A}" destId="{1EEB715B-7869-4349-8B3A-737CF84D4BCD}" srcOrd="5" destOrd="0" parTransId="{26CE8E2A-0396-4A9E-911A-DC98F7253201}" sibTransId="{032E6F34-39E0-4D5D-818B-58F00796D9D4}"/>
    <dgm:cxn modelId="{2AD618BA-1BE0-445D-850E-EEF038644A57}" type="presOf" srcId="{070BE7EA-EDBA-4E3D-A2E8-835C22C9CF24}" destId="{D095DE99-A171-41A8-94D4-30A3BDD4D8AD}" srcOrd="0" destOrd="3" presId="urn:diagrams.loki3.com/BracketList"/>
    <dgm:cxn modelId="{DE5F988D-BC91-42A3-A5EA-5FD798BCC147}" srcId="{43D3410D-9774-49B9-9ECF-3F415C3FD17E}" destId="{02CFCC45-4576-4BE7-863E-540B131DB5AE}" srcOrd="1" destOrd="0" parTransId="{FE5170D1-CF51-4E12-A3F1-0637BB5E495B}" sibTransId="{C8BC840A-97F9-4466-A540-143D13BA5C5C}"/>
    <dgm:cxn modelId="{3984DB61-3277-164A-9074-169A133F86DC}" type="presOf" srcId="{BB27B70C-85F9-CB43-A582-601DD28ACB7F}" destId="{97DE2E2C-EDE0-41E6-A165-3169F39AEB0A}" srcOrd="0" destOrd="3" presId="urn:diagrams.loki3.com/BracketList"/>
    <dgm:cxn modelId="{C69796C0-FDE2-4D1E-A730-C9226677AEE5}" srcId="{43D3410D-9774-49B9-9ECF-3F415C3FD17E}" destId="{9A7EF0D5-39CA-4C15-9723-F57107AC1A2C}" srcOrd="0" destOrd="0" parTransId="{C61F2C49-8717-4240-A92B-4D1A20755A77}" sibTransId="{E1776071-E813-474D-B212-A7C4C837D1B2}"/>
    <dgm:cxn modelId="{1304DF82-90B7-4201-A66B-B2B2E294AA9A}" srcId="{FE72802A-3BED-4DC6-9F13-554B52D9D66A}" destId="{B216185A-5418-48D5-A0E9-F55472D360A0}" srcOrd="2" destOrd="0" parTransId="{9D8E1604-667C-46E6-A860-D4AF1D6396BA}" sibTransId="{84FA7432-49FD-419B-A003-3A475E928839}"/>
    <dgm:cxn modelId="{D44A51AA-6571-4596-BA01-0E3D3D0E221F}" type="presOf" srcId="{9789FDB9-0309-479E-AECF-2A214765C886}" destId="{0C2A2001-9DB4-4E59-BCE5-20B34409554C}" srcOrd="0" destOrd="0" presId="urn:diagrams.loki3.com/BracketList"/>
    <dgm:cxn modelId="{9193A763-8B0E-4C09-B622-1CF58697DE52}" srcId="{AB7B8849-405E-482E-802B-9395BD3D96D8}" destId="{E4305733-0A01-4777-9299-8DC3D5066793}" srcOrd="1" destOrd="0" parTransId="{E8FF863E-0B93-4498-90D9-3D0C5D525ACA}" sibTransId="{7647DF64-26B6-42F4-BED4-7FD7634B8CD4}"/>
    <dgm:cxn modelId="{DE1EA927-1021-4185-9E63-1471DCF539F0}" type="presOf" srcId="{2E7146F3-719D-4485-A569-6916F9876769}" destId="{D095DE99-A171-41A8-94D4-30A3BDD4D8AD}" srcOrd="0" destOrd="4" presId="urn:diagrams.loki3.com/BracketList"/>
    <dgm:cxn modelId="{E2033B79-A8C8-4D41-8A9D-22C5B14BED87}" srcId="{B9AF0AAB-81AC-4ED5-BA72-126C8034B01F}" destId="{B1CB0007-EDC4-4CA0-8555-B9190195D6AA}" srcOrd="0" destOrd="0" parTransId="{EC88B883-67FD-4DF0-B706-8C07E471673D}" sibTransId="{2A7821D9-CD23-4F76-9236-9B43EF97C359}"/>
    <dgm:cxn modelId="{5AFD6F7E-9F4A-481E-8F63-EACF4156AA7D}" srcId="{C7F392E5-BC90-4570-A6B0-4D78265311A0}" destId="{B9AF0AAB-81AC-4ED5-BA72-126C8034B01F}" srcOrd="0" destOrd="0" parTransId="{01171938-B6E2-40DF-BD0F-EC4D74CF8509}" sibTransId="{97771F59-E29C-49C5-B416-ED3AF4F30DF9}"/>
    <dgm:cxn modelId="{7F0D9E7B-8C4F-4613-BAED-04AFAA08D6F2}" srcId="{AB7B8849-405E-482E-802B-9395BD3D96D8}" destId="{9D79AC78-629F-4D9F-8C62-741154E165E8}" srcOrd="3" destOrd="0" parTransId="{E727FE41-CBB1-40BB-9BAD-BF82A21F9647}" sibTransId="{9005A024-64F2-4753-AA82-1C2FB87F39BD}"/>
    <dgm:cxn modelId="{1671392A-EBC2-5F46-8334-72E2DC1ED6F8}" srcId="{B9AF0AAB-81AC-4ED5-BA72-126C8034B01F}" destId="{CF58F072-AEF5-D443-96A1-AF7364BB3684}" srcOrd="2" destOrd="0" parTransId="{F771E2F1-0F16-3A49-94D8-AB8DD12C03D0}" sibTransId="{A731B79F-0084-7D44-8DAA-4BC4E1ADFF6A}"/>
    <dgm:cxn modelId="{4EB470EE-977A-4AF6-B15C-26969A191D98}" srcId="{C7F392E5-BC90-4570-A6B0-4D78265311A0}" destId="{43D3410D-9774-49B9-9ECF-3F415C3FD17E}" srcOrd="3" destOrd="0" parTransId="{55B1C05C-4DD7-4B94-A07C-D57668E702BA}" sibTransId="{CC79CF00-5244-4DD7-A5B6-C37621449687}"/>
    <dgm:cxn modelId="{D70FE3CF-A17C-4357-9603-94D59B8F4F0F}" type="presOf" srcId="{38F3D41D-B9BE-49AB-A0F0-845A31EE6B23}" destId="{59B36F8A-ABCC-42E6-B068-0AA77A72FB4D}" srcOrd="0" destOrd="0" presId="urn:diagrams.loki3.com/BracketList"/>
    <dgm:cxn modelId="{E69C3B81-F7B3-4C93-B3F5-AFDBCA3C90C9}" type="presOf" srcId="{B216185A-5418-48D5-A0E9-F55472D360A0}" destId="{D095DE99-A171-41A8-94D4-30A3BDD4D8AD}" srcOrd="0" destOrd="2" presId="urn:diagrams.loki3.com/BracketList"/>
    <dgm:cxn modelId="{7EB4D486-2CE0-4070-8E42-52CFAEC3D0E3}" srcId="{FE72802A-3BED-4DC6-9F13-554B52D9D66A}" destId="{BBBE2D0F-6B7E-448B-BC47-E629BC943BD0}" srcOrd="1" destOrd="0" parTransId="{F4F00C67-F961-44EF-9ACA-3DC6742054C7}" sibTransId="{585BB13C-49B4-43D9-8B91-3521810B80FC}"/>
    <dgm:cxn modelId="{ED27CC1F-AF0C-4D65-9B0C-00F8C9C002DC}" type="presOf" srcId="{9D79AC78-629F-4D9F-8C62-741154E165E8}" destId="{59B36F8A-ABCC-42E6-B068-0AA77A72FB4D}" srcOrd="0" destOrd="3" presId="urn:diagrams.loki3.com/BracketList"/>
    <dgm:cxn modelId="{9DCE32A2-6567-4E2E-BD94-536970DBE65B}" type="presOf" srcId="{AB7B8849-405E-482E-802B-9395BD3D96D8}" destId="{BC071C62-12EA-4FBD-A360-2121CAB9E98D}" srcOrd="0" destOrd="0" presId="urn:diagrams.loki3.com/BracketList"/>
    <dgm:cxn modelId="{83CCFB23-F9B4-41B1-9B16-33AB179A8D3C}" type="presOf" srcId="{BBBE2D0F-6B7E-448B-BC47-E629BC943BD0}" destId="{D095DE99-A171-41A8-94D4-30A3BDD4D8AD}" srcOrd="0" destOrd="1" presId="urn:diagrams.loki3.com/BracketList"/>
    <dgm:cxn modelId="{D25E019A-D257-4924-8FA5-C8E962EBCFA4}" srcId="{AB7B8849-405E-482E-802B-9395BD3D96D8}" destId="{38F3D41D-B9BE-49AB-A0F0-845A31EE6B23}" srcOrd="0" destOrd="0" parTransId="{85734482-F720-4A6E-BB94-AF52D9219E7A}" sibTransId="{89DB3A2A-E4FA-43F7-8234-FC5DC66937B6}"/>
    <dgm:cxn modelId="{C689447F-947D-456A-A777-481B2D053E7E}" srcId="{AB7B8849-405E-482E-802B-9395BD3D96D8}" destId="{9173A76E-5C08-4854-9019-8A39E664C265}" srcOrd="2" destOrd="0" parTransId="{DE88A3AC-783D-45E1-A432-39D3D4F80F4C}" sibTransId="{30EB216B-C576-4C8B-9365-48B694E80644}"/>
    <dgm:cxn modelId="{FB7DC615-E3D1-8144-84FA-A30D37C94357}" srcId="{B9AF0AAB-81AC-4ED5-BA72-126C8034B01F}" destId="{7AD6E885-57C0-CA42-8724-B2480BC4F455}" srcOrd="1" destOrd="0" parTransId="{C7ED0611-1292-FD47-910C-B474078E1ECA}" sibTransId="{19F4EC96-80CD-464D-A829-AF47E332821C}"/>
    <dgm:cxn modelId="{C5917461-AD97-4410-A682-B749EF26837A}" type="presOf" srcId="{02CFCC45-4576-4BE7-863E-540B131DB5AE}" destId="{85952734-4D76-40F3-87F7-DE02F6ADA9B8}" srcOrd="0" destOrd="1" presId="urn:diagrams.loki3.com/BracketList"/>
    <dgm:cxn modelId="{0B8533C2-FC25-498B-A3BE-63F7E195ADC7}" type="presOf" srcId="{9173A76E-5C08-4854-9019-8A39E664C265}" destId="{59B36F8A-ABCC-42E6-B068-0AA77A72FB4D}" srcOrd="0" destOrd="2" presId="urn:diagrams.loki3.com/BracketList"/>
    <dgm:cxn modelId="{7037A0FC-AADF-45B9-BC61-25A92F39412C}" type="presParOf" srcId="{B2285749-583B-48BE-8F6D-BDCF5E9071D5}" destId="{B2A3BF15-CF06-4F68-B9BB-CB58CEF48775}" srcOrd="0" destOrd="0" presId="urn:diagrams.loki3.com/BracketList"/>
    <dgm:cxn modelId="{EC9CECC4-0000-48CC-A75F-423E05903120}" type="presParOf" srcId="{B2A3BF15-CF06-4F68-B9BB-CB58CEF48775}" destId="{B2C54EF8-D884-4B4E-8A77-DFB758784B32}" srcOrd="0" destOrd="0" presId="urn:diagrams.loki3.com/BracketList"/>
    <dgm:cxn modelId="{05B615F7-3E71-421A-BC95-8EC5C4484F4D}" type="presParOf" srcId="{B2A3BF15-CF06-4F68-B9BB-CB58CEF48775}" destId="{B5AFBE2E-7D44-4733-BE74-608B61DA2459}" srcOrd="1" destOrd="0" presId="urn:diagrams.loki3.com/BracketList"/>
    <dgm:cxn modelId="{7E2D4F75-9461-4305-9610-0E39B16218BC}" type="presParOf" srcId="{B2A3BF15-CF06-4F68-B9BB-CB58CEF48775}" destId="{AE19E317-CAEB-4F50-930B-1322C02A5B7A}" srcOrd="2" destOrd="0" presId="urn:diagrams.loki3.com/BracketList"/>
    <dgm:cxn modelId="{3A7085BE-6B83-4A1E-BECD-B37C56D757EE}" type="presParOf" srcId="{B2A3BF15-CF06-4F68-B9BB-CB58CEF48775}" destId="{97DE2E2C-EDE0-41E6-A165-3169F39AEB0A}" srcOrd="3" destOrd="0" presId="urn:diagrams.loki3.com/BracketList"/>
    <dgm:cxn modelId="{14CB8918-0D9C-44F7-ACA1-6D6D6817EF78}" type="presParOf" srcId="{B2285749-583B-48BE-8F6D-BDCF5E9071D5}" destId="{05FA8AF6-97D1-46EC-A7A3-495C61501F7D}" srcOrd="1" destOrd="0" presId="urn:diagrams.loki3.com/BracketList"/>
    <dgm:cxn modelId="{FBC7F62F-0490-4B84-825E-F4283CC9BAE6}" type="presParOf" srcId="{B2285749-583B-48BE-8F6D-BDCF5E9071D5}" destId="{C3662BED-1407-4F7B-9BC6-60944FF4BD97}" srcOrd="2" destOrd="0" presId="urn:diagrams.loki3.com/BracketList"/>
    <dgm:cxn modelId="{40D96F2B-E811-4F8B-8B9B-7D3386C728D7}" type="presParOf" srcId="{C3662BED-1407-4F7B-9BC6-60944FF4BD97}" destId="{0C2A2001-9DB4-4E59-BCE5-20B34409554C}" srcOrd="0" destOrd="0" presId="urn:diagrams.loki3.com/BracketList"/>
    <dgm:cxn modelId="{B07A533E-215B-4262-8010-D5F0A23F2EF8}" type="presParOf" srcId="{C3662BED-1407-4F7B-9BC6-60944FF4BD97}" destId="{A78727D2-9249-4571-99FE-14157BA45AA7}" srcOrd="1" destOrd="0" presId="urn:diagrams.loki3.com/BracketList"/>
    <dgm:cxn modelId="{BB4A6717-4784-4082-BDD3-745B0FCCBEE3}" type="presParOf" srcId="{C3662BED-1407-4F7B-9BC6-60944FF4BD97}" destId="{EA900C73-A929-41C6-9FE3-B552B7BB09E2}" srcOrd="2" destOrd="0" presId="urn:diagrams.loki3.com/BracketList"/>
    <dgm:cxn modelId="{C5BBD280-4300-4754-B7C2-B0EE24B8596D}" type="presParOf" srcId="{C3662BED-1407-4F7B-9BC6-60944FF4BD97}" destId="{D71C117F-9DB4-44F6-BACA-2BDD740692D4}" srcOrd="3" destOrd="0" presId="urn:diagrams.loki3.com/BracketList"/>
    <dgm:cxn modelId="{67E3EE6B-3B7C-4018-966E-772ABC42AC38}" type="presParOf" srcId="{B2285749-583B-48BE-8F6D-BDCF5E9071D5}" destId="{EA6E454D-4AFF-4039-9999-5F81AA5AD0BD}" srcOrd="3" destOrd="0" presId="urn:diagrams.loki3.com/BracketList"/>
    <dgm:cxn modelId="{CBFE4849-919D-44A3-8399-BFD5FEF3A46C}" type="presParOf" srcId="{B2285749-583B-48BE-8F6D-BDCF5E9071D5}" destId="{E52F1DC3-CAE0-4521-8D7D-6189FEBB25BC}" srcOrd="4" destOrd="0" presId="urn:diagrams.loki3.com/BracketList"/>
    <dgm:cxn modelId="{9F143403-7340-47C0-B974-673F42D94AE1}" type="presParOf" srcId="{E52F1DC3-CAE0-4521-8D7D-6189FEBB25BC}" destId="{4FF9690B-C340-45BA-AD96-702149204ACC}" srcOrd="0" destOrd="0" presId="urn:diagrams.loki3.com/BracketList"/>
    <dgm:cxn modelId="{7606EDDC-ECA7-4EB3-B276-E66014FE4DCE}" type="presParOf" srcId="{E52F1DC3-CAE0-4521-8D7D-6189FEBB25BC}" destId="{390B74D5-5E34-427A-A130-888D220CBA7B}" srcOrd="1" destOrd="0" presId="urn:diagrams.loki3.com/BracketList"/>
    <dgm:cxn modelId="{FEDE5965-5F33-4AAA-A8F7-5BD0B38D6A4A}" type="presParOf" srcId="{E52F1DC3-CAE0-4521-8D7D-6189FEBB25BC}" destId="{5221431D-B930-4573-82ED-77EE9D83F496}" srcOrd="2" destOrd="0" presId="urn:diagrams.loki3.com/BracketList"/>
    <dgm:cxn modelId="{EC7975C7-6E3D-4055-9CCA-FA4005C4F2E6}" type="presParOf" srcId="{E52F1DC3-CAE0-4521-8D7D-6189FEBB25BC}" destId="{D095DE99-A171-41A8-94D4-30A3BDD4D8AD}" srcOrd="3" destOrd="0" presId="urn:diagrams.loki3.com/BracketList"/>
    <dgm:cxn modelId="{0D27FA88-4352-41C8-AB41-AADF71FA5C3C}" type="presParOf" srcId="{B2285749-583B-48BE-8F6D-BDCF5E9071D5}" destId="{5098A2BE-65DB-4861-983D-84322999502D}" srcOrd="5" destOrd="0" presId="urn:diagrams.loki3.com/BracketList"/>
    <dgm:cxn modelId="{1665939E-7209-459E-B700-489B5CA6A1E2}" type="presParOf" srcId="{B2285749-583B-48BE-8F6D-BDCF5E9071D5}" destId="{ABC978AF-78ED-4F01-8117-8444C9CD92D2}" srcOrd="6" destOrd="0" presId="urn:diagrams.loki3.com/BracketList"/>
    <dgm:cxn modelId="{7670348D-A686-424F-B44A-309A85551A2D}" type="presParOf" srcId="{ABC978AF-78ED-4F01-8117-8444C9CD92D2}" destId="{90892CA1-8361-49BC-B894-506C469E5305}" srcOrd="0" destOrd="0" presId="urn:diagrams.loki3.com/BracketList"/>
    <dgm:cxn modelId="{C19744C8-0873-4824-B337-A555C4577D56}" type="presParOf" srcId="{ABC978AF-78ED-4F01-8117-8444C9CD92D2}" destId="{EA522802-115C-464C-A7F9-2B4A8213B4CF}" srcOrd="1" destOrd="0" presId="urn:diagrams.loki3.com/BracketList"/>
    <dgm:cxn modelId="{9464863D-2793-446C-8541-1907F1349D9F}" type="presParOf" srcId="{ABC978AF-78ED-4F01-8117-8444C9CD92D2}" destId="{A7091919-B7C7-414E-A5DA-F481E894F080}" srcOrd="2" destOrd="0" presId="urn:diagrams.loki3.com/BracketList"/>
    <dgm:cxn modelId="{15BBE1FC-A776-4EED-A80A-95FFC7FF4336}" type="presParOf" srcId="{ABC978AF-78ED-4F01-8117-8444C9CD92D2}" destId="{85952734-4D76-40F3-87F7-DE02F6ADA9B8}" srcOrd="3" destOrd="0" presId="urn:diagrams.loki3.com/BracketList"/>
    <dgm:cxn modelId="{44EEC2E7-C772-45C5-B923-EE9DE24DD237}" type="presParOf" srcId="{B2285749-583B-48BE-8F6D-BDCF5E9071D5}" destId="{72A10B2B-A0A1-4A45-9D3A-BBDDA0727772}" srcOrd="7" destOrd="0" presId="urn:diagrams.loki3.com/BracketList"/>
    <dgm:cxn modelId="{01C43D70-8943-47BA-9340-D0E7FFA99AFA}" type="presParOf" srcId="{B2285749-583B-48BE-8F6D-BDCF5E9071D5}" destId="{4ADA22AA-60C7-4E57-8EC1-A49C406CFE49}" srcOrd="8" destOrd="0" presId="urn:diagrams.loki3.com/BracketList"/>
    <dgm:cxn modelId="{89F92DE9-3E86-42E1-8D09-8CCB61A00FD4}" type="presParOf" srcId="{4ADA22AA-60C7-4E57-8EC1-A49C406CFE49}" destId="{BC071C62-12EA-4FBD-A360-2121CAB9E98D}" srcOrd="0" destOrd="0" presId="urn:diagrams.loki3.com/BracketList"/>
    <dgm:cxn modelId="{4C2DAA46-9EE7-46F3-8F89-0DCA77A6FF18}" type="presParOf" srcId="{4ADA22AA-60C7-4E57-8EC1-A49C406CFE49}" destId="{1E3F4106-8507-4A95-A2C0-8F425F843196}" srcOrd="1" destOrd="0" presId="urn:diagrams.loki3.com/BracketList"/>
    <dgm:cxn modelId="{45ADBF36-ECAD-410E-891B-8C0C51EA2DD3}" type="presParOf" srcId="{4ADA22AA-60C7-4E57-8EC1-A49C406CFE49}" destId="{72C9D680-1DDB-41EF-9770-B37570A9AFC8}" srcOrd="2" destOrd="0" presId="urn:diagrams.loki3.com/BracketList"/>
    <dgm:cxn modelId="{A51D3938-D547-4E44-9C34-1A7D181F1C64}" type="presParOf" srcId="{4ADA22AA-60C7-4E57-8EC1-A49C406CFE49}" destId="{59B36F8A-ABCC-42E6-B068-0AA77A72FB4D}" srcOrd="3" destOrd="0" presId="urn:diagrams.loki3.com/Bracket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C53B8D25-2D8F-4428-A094-4C329E1D213A}" type="doc">
      <dgm:prSet loTypeId="urn:microsoft.com/office/officeart/2005/8/layout/hProcess9" loCatId="process" qsTypeId="urn:microsoft.com/office/officeart/2005/8/quickstyle/simple1" qsCatId="simple" csTypeId="urn:microsoft.com/office/officeart/2005/8/colors/accent1_2" csCatId="accent1" phldr="1"/>
      <dgm:spPr/>
    </dgm:pt>
    <dgm:pt modelId="{59AFD983-C2A5-44BB-8A03-4EB830CEC2C4}">
      <dgm:prSet phldrT="[Text]"/>
      <dgm:spPr/>
      <dgm:t>
        <a:bodyPr/>
        <a:lstStyle/>
        <a:p>
          <a:pPr marL="0" marR="0" lvl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n-US" dirty="0"/>
            <a:t>Collection and review the existing traffic data / transport model</a:t>
          </a:r>
        </a:p>
        <a:p>
          <a:pPr marL="0" lvl="0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dirty="0"/>
        </a:p>
      </dgm:t>
    </dgm:pt>
    <dgm:pt modelId="{6EC47E80-7218-400D-BCA2-773C98EF5829}" type="parTrans" cxnId="{251BD66E-8670-4BB8-8E0A-A5901B7E1836}">
      <dgm:prSet/>
      <dgm:spPr/>
      <dgm:t>
        <a:bodyPr/>
        <a:lstStyle/>
        <a:p>
          <a:endParaRPr lang="en-GB"/>
        </a:p>
      </dgm:t>
    </dgm:pt>
    <dgm:pt modelId="{843F4502-73A1-4D83-9F6B-D82727DDBBAC}" type="sibTrans" cxnId="{251BD66E-8670-4BB8-8E0A-A5901B7E1836}">
      <dgm:prSet/>
      <dgm:spPr/>
      <dgm:t>
        <a:bodyPr/>
        <a:lstStyle/>
        <a:p>
          <a:endParaRPr lang="en-GB"/>
        </a:p>
      </dgm:t>
    </dgm:pt>
    <dgm:pt modelId="{CEA42779-3488-4FEA-AA4B-DAA8B885BF93}">
      <dgm:prSet/>
      <dgm:spPr/>
      <dgm:t>
        <a:bodyPr/>
        <a:lstStyle/>
        <a:p>
          <a:pPr marL="0" marR="0" lvl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n-US" dirty="0"/>
            <a:t>Supplementary surveys and data collection</a:t>
          </a:r>
          <a:endParaRPr lang="en-GB" dirty="0"/>
        </a:p>
        <a:p>
          <a:pPr marL="0" lvl="0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dirty="0"/>
        </a:p>
      </dgm:t>
    </dgm:pt>
    <dgm:pt modelId="{0C26EAF7-04AF-4421-A6CD-04A7B4EA312B}" type="parTrans" cxnId="{543F0609-11F0-4C83-8092-E8138B83A04F}">
      <dgm:prSet/>
      <dgm:spPr/>
      <dgm:t>
        <a:bodyPr/>
        <a:lstStyle/>
        <a:p>
          <a:endParaRPr lang="en-GB"/>
        </a:p>
      </dgm:t>
    </dgm:pt>
    <dgm:pt modelId="{A54ACD10-ABC7-48EE-AF92-5D7C6D563547}" type="sibTrans" cxnId="{543F0609-11F0-4C83-8092-E8138B83A04F}">
      <dgm:prSet/>
      <dgm:spPr/>
      <dgm:t>
        <a:bodyPr/>
        <a:lstStyle/>
        <a:p>
          <a:endParaRPr lang="en-GB"/>
        </a:p>
      </dgm:t>
    </dgm:pt>
    <dgm:pt modelId="{D2A406A6-F14D-40EF-AF67-A418D2859677}">
      <dgm:prSet/>
      <dgm:spPr/>
      <dgm:t>
        <a:bodyPr/>
        <a:lstStyle/>
        <a:p>
          <a:pPr marL="0" marR="0" lvl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n-US" dirty="0"/>
            <a:t>Gaps identification</a:t>
          </a:r>
          <a:endParaRPr lang="en-GB" dirty="0"/>
        </a:p>
        <a:p>
          <a:pPr marL="0" lvl="0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dirty="0"/>
        </a:p>
      </dgm:t>
    </dgm:pt>
    <dgm:pt modelId="{67F8AAA8-3BB2-472C-9E0D-39CBD1B917DB}" type="sibTrans" cxnId="{6734E226-F5AA-4338-BD94-3EA3377EB457}">
      <dgm:prSet/>
      <dgm:spPr/>
      <dgm:t>
        <a:bodyPr/>
        <a:lstStyle/>
        <a:p>
          <a:endParaRPr lang="en-GB"/>
        </a:p>
      </dgm:t>
    </dgm:pt>
    <dgm:pt modelId="{53EE0ED6-25DC-4DF8-B521-AC14130FACD8}" type="parTrans" cxnId="{6734E226-F5AA-4338-BD94-3EA3377EB457}">
      <dgm:prSet/>
      <dgm:spPr/>
      <dgm:t>
        <a:bodyPr/>
        <a:lstStyle/>
        <a:p>
          <a:endParaRPr lang="en-GB"/>
        </a:p>
      </dgm:t>
    </dgm:pt>
    <dgm:pt modelId="{28B57E24-CF6F-415F-A6EA-0E69E91C3D27}">
      <dgm:prSet custT="1"/>
      <dgm:spPr/>
      <dgm:t>
        <a:bodyPr/>
        <a:lstStyle/>
        <a:p>
          <a:r>
            <a:rPr lang="en-US" sz="2000" dirty="0"/>
            <a:t>Development of the Transport Demand Model </a:t>
          </a:r>
          <a:endParaRPr lang="el-GR" sz="2000" dirty="0"/>
        </a:p>
      </dgm:t>
    </dgm:pt>
    <dgm:pt modelId="{7FE29F68-0CBB-48DC-ABE2-819E23CDD6BB}" type="parTrans" cxnId="{55CBE4DA-E274-41F7-82C9-4ADCCF3ED3D9}">
      <dgm:prSet/>
      <dgm:spPr/>
      <dgm:t>
        <a:bodyPr/>
        <a:lstStyle/>
        <a:p>
          <a:endParaRPr lang="en-GB"/>
        </a:p>
      </dgm:t>
    </dgm:pt>
    <dgm:pt modelId="{7BF04FA3-33A6-425D-BDAC-C3ECF4847FC7}" type="sibTrans" cxnId="{55CBE4DA-E274-41F7-82C9-4ADCCF3ED3D9}">
      <dgm:prSet/>
      <dgm:spPr/>
      <dgm:t>
        <a:bodyPr/>
        <a:lstStyle/>
        <a:p>
          <a:endParaRPr lang="en-GB"/>
        </a:p>
      </dgm:t>
    </dgm:pt>
    <dgm:pt modelId="{C699ABA4-C522-4082-BD65-30145644322B}" type="pres">
      <dgm:prSet presAssocID="{C53B8D25-2D8F-4428-A094-4C329E1D213A}" presName="CompostProcess" presStyleCnt="0">
        <dgm:presLayoutVars>
          <dgm:dir/>
          <dgm:resizeHandles val="exact"/>
        </dgm:presLayoutVars>
      </dgm:prSet>
      <dgm:spPr/>
    </dgm:pt>
    <dgm:pt modelId="{9901FA63-3B3E-4D55-9D66-50A043B24C4A}" type="pres">
      <dgm:prSet presAssocID="{C53B8D25-2D8F-4428-A094-4C329E1D213A}" presName="arrow" presStyleLbl="bgShp" presStyleIdx="0" presStyleCnt="1"/>
      <dgm:spPr/>
    </dgm:pt>
    <dgm:pt modelId="{D6F73D83-FDB3-4586-9C67-169B9C121670}" type="pres">
      <dgm:prSet presAssocID="{C53B8D25-2D8F-4428-A094-4C329E1D213A}" presName="linearProcess" presStyleCnt="0"/>
      <dgm:spPr/>
    </dgm:pt>
    <dgm:pt modelId="{722F7605-6B73-411E-9401-2FDCCD86F353}" type="pres">
      <dgm:prSet presAssocID="{59AFD983-C2A5-44BB-8A03-4EB830CEC2C4}" presName="textNode" presStyleLbl="node1" presStyleIdx="0" presStyleCnt="4" custLinFactX="-63768" custLinFactNeighborX="-100000" custLinFactNeighborY="-2161">
        <dgm:presLayoutVars>
          <dgm:bulletEnabled val="1"/>
        </dgm:presLayoutVars>
      </dgm:prSet>
      <dgm:spPr/>
      <dgm:t>
        <a:bodyPr/>
        <a:lstStyle/>
        <a:p>
          <a:endParaRPr lang="sr-Latn-CS"/>
        </a:p>
      </dgm:t>
    </dgm:pt>
    <dgm:pt modelId="{7D346A0A-35BD-45A0-B181-EBCE4F63F82F}" type="pres">
      <dgm:prSet presAssocID="{843F4502-73A1-4D83-9F6B-D82727DDBBAC}" presName="sibTrans" presStyleCnt="0"/>
      <dgm:spPr/>
    </dgm:pt>
    <dgm:pt modelId="{A35212B7-3FFE-483B-88AC-BBF549DB63F0}" type="pres">
      <dgm:prSet presAssocID="{D2A406A6-F14D-40EF-AF67-A418D2859677}" presName="text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sr-Latn-CS"/>
        </a:p>
      </dgm:t>
    </dgm:pt>
    <dgm:pt modelId="{F35D1F8C-E2D1-4F63-BAE7-A23C73572A6C}" type="pres">
      <dgm:prSet presAssocID="{67F8AAA8-3BB2-472C-9E0D-39CBD1B917DB}" presName="sibTrans" presStyleCnt="0"/>
      <dgm:spPr/>
    </dgm:pt>
    <dgm:pt modelId="{FAF8F31E-B73E-46F2-A79D-BA0B5F08B35F}" type="pres">
      <dgm:prSet presAssocID="{CEA42779-3488-4FEA-AA4B-DAA8B885BF93}" presName="text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sr-Latn-CS"/>
        </a:p>
      </dgm:t>
    </dgm:pt>
    <dgm:pt modelId="{317B4D72-8F95-46D1-A92F-0000DDDEE495}" type="pres">
      <dgm:prSet presAssocID="{A54ACD10-ABC7-48EE-AF92-5D7C6D563547}" presName="sibTrans" presStyleCnt="0"/>
      <dgm:spPr/>
    </dgm:pt>
    <dgm:pt modelId="{54D8FACD-77E2-4A2F-83A8-868C4F8ABFC8}" type="pres">
      <dgm:prSet presAssocID="{28B57E24-CF6F-415F-A6EA-0E69E91C3D27}" presName="text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sr-Latn-CS"/>
        </a:p>
      </dgm:t>
    </dgm:pt>
  </dgm:ptLst>
  <dgm:cxnLst>
    <dgm:cxn modelId="{934E02E5-F3AC-4325-8E23-4CBBBB66D6C4}" type="presOf" srcId="{C53B8D25-2D8F-4428-A094-4C329E1D213A}" destId="{C699ABA4-C522-4082-BD65-30145644322B}" srcOrd="0" destOrd="0" presId="urn:microsoft.com/office/officeart/2005/8/layout/hProcess9"/>
    <dgm:cxn modelId="{6734E226-F5AA-4338-BD94-3EA3377EB457}" srcId="{C53B8D25-2D8F-4428-A094-4C329E1D213A}" destId="{D2A406A6-F14D-40EF-AF67-A418D2859677}" srcOrd="1" destOrd="0" parTransId="{53EE0ED6-25DC-4DF8-B521-AC14130FACD8}" sibTransId="{67F8AAA8-3BB2-472C-9E0D-39CBD1B917DB}"/>
    <dgm:cxn modelId="{4CE32CAC-53A3-46D6-B808-5CC95111D092}" type="presOf" srcId="{D2A406A6-F14D-40EF-AF67-A418D2859677}" destId="{A35212B7-3FFE-483B-88AC-BBF549DB63F0}" srcOrd="0" destOrd="0" presId="urn:microsoft.com/office/officeart/2005/8/layout/hProcess9"/>
    <dgm:cxn modelId="{5B1968B0-6BDB-44D9-9665-67F70B75C810}" type="presOf" srcId="{28B57E24-CF6F-415F-A6EA-0E69E91C3D27}" destId="{54D8FACD-77E2-4A2F-83A8-868C4F8ABFC8}" srcOrd="0" destOrd="0" presId="urn:microsoft.com/office/officeart/2005/8/layout/hProcess9"/>
    <dgm:cxn modelId="{543F0609-11F0-4C83-8092-E8138B83A04F}" srcId="{C53B8D25-2D8F-4428-A094-4C329E1D213A}" destId="{CEA42779-3488-4FEA-AA4B-DAA8B885BF93}" srcOrd="2" destOrd="0" parTransId="{0C26EAF7-04AF-4421-A6CD-04A7B4EA312B}" sibTransId="{A54ACD10-ABC7-48EE-AF92-5D7C6D563547}"/>
    <dgm:cxn modelId="{133B3C3A-0B37-4881-A5F6-A2F84462341F}" type="presOf" srcId="{CEA42779-3488-4FEA-AA4B-DAA8B885BF93}" destId="{FAF8F31E-B73E-46F2-A79D-BA0B5F08B35F}" srcOrd="0" destOrd="0" presId="urn:microsoft.com/office/officeart/2005/8/layout/hProcess9"/>
    <dgm:cxn modelId="{251BD66E-8670-4BB8-8E0A-A5901B7E1836}" srcId="{C53B8D25-2D8F-4428-A094-4C329E1D213A}" destId="{59AFD983-C2A5-44BB-8A03-4EB830CEC2C4}" srcOrd="0" destOrd="0" parTransId="{6EC47E80-7218-400D-BCA2-773C98EF5829}" sibTransId="{843F4502-73A1-4D83-9F6B-D82727DDBBAC}"/>
    <dgm:cxn modelId="{77364746-3374-48ED-BA26-2FB3DDE6EEB0}" type="presOf" srcId="{59AFD983-C2A5-44BB-8A03-4EB830CEC2C4}" destId="{722F7605-6B73-411E-9401-2FDCCD86F353}" srcOrd="0" destOrd="0" presId="urn:microsoft.com/office/officeart/2005/8/layout/hProcess9"/>
    <dgm:cxn modelId="{55CBE4DA-E274-41F7-82C9-4ADCCF3ED3D9}" srcId="{C53B8D25-2D8F-4428-A094-4C329E1D213A}" destId="{28B57E24-CF6F-415F-A6EA-0E69E91C3D27}" srcOrd="3" destOrd="0" parTransId="{7FE29F68-0CBB-48DC-ABE2-819E23CDD6BB}" sibTransId="{7BF04FA3-33A6-425D-BDAC-C3ECF4847FC7}"/>
    <dgm:cxn modelId="{ABD24602-8BC6-40AE-90C4-8F8E5AA9CC99}" type="presParOf" srcId="{C699ABA4-C522-4082-BD65-30145644322B}" destId="{9901FA63-3B3E-4D55-9D66-50A043B24C4A}" srcOrd="0" destOrd="0" presId="urn:microsoft.com/office/officeart/2005/8/layout/hProcess9"/>
    <dgm:cxn modelId="{DA8673D8-EDDE-4BC2-9B5F-A77835CC7DB3}" type="presParOf" srcId="{C699ABA4-C522-4082-BD65-30145644322B}" destId="{D6F73D83-FDB3-4586-9C67-169B9C121670}" srcOrd="1" destOrd="0" presId="urn:microsoft.com/office/officeart/2005/8/layout/hProcess9"/>
    <dgm:cxn modelId="{BD1DD5BC-71F9-4663-A1A7-0292F3A3BF98}" type="presParOf" srcId="{D6F73D83-FDB3-4586-9C67-169B9C121670}" destId="{722F7605-6B73-411E-9401-2FDCCD86F353}" srcOrd="0" destOrd="0" presId="urn:microsoft.com/office/officeart/2005/8/layout/hProcess9"/>
    <dgm:cxn modelId="{A481FD5A-9A8F-4C65-BB0F-356A9B9F31B9}" type="presParOf" srcId="{D6F73D83-FDB3-4586-9C67-169B9C121670}" destId="{7D346A0A-35BD-45A0-B181-EBCE4F63F82F}" srcOrd="1" destOrd="0" presId="urn:microsoft.com/office/officeart/2005/8/layout/hProcess9"/>
    <dgm:cxn modelId="{DD01FC93-9A1A-4A21-A2ED-7C9F8DC2E54F}" type="presParOf" srcId="{D6F73D83-FDB3-4586-9C67-169B9C121670}" destId="{A35212B7-3FFE-483B-88AC-BBF549DB63F0}" srcOrd="2" destOrd="0" presId="urn:microsoft.com/office/officeart/2005/8/layout/hProcess9"/>
    <dgm:cxn modelId="{26246EC7-8B94-4246-9CB7-CEF7660278C7}" type="presParOf" srcId="{D6F73D83-FDB3-4586-9C67-169B9C121670}" destId="{F35D1F8C-E2D1-4F63-BAE7-A23C73572A6C}" srcOrd="3" destOrd="0" presId="urn:microsoft.com/office/officeart/2005/8/layout/hProcess9"/>
    <dgm:cxn modelId="{FC9F88F7-5421-44F2-B447-67F833E59771}" type="presParOf" srcId="{D6F73D83-FDB3-4586-9C67-169B9C121670}" destId="{FAF8F31E-B73E-46F2-A79D-BA0B5F08B35F}" srcOrd="4" destOrd="0" presId="urn:microsoft.com/office/officeart/2005/8/layout/hProcess9"/>
    <dgm:cxn modelId="{BC3CBD87-6C43-4FF3-9617-FA4932C537E4}" type="presParOf" srcId="{D6F73D83-FDB3-4586-9C67-169B9C121670}" destId="{317B4D72-8F95-46D1-A92F-0000DDDEE495}" srcOrd="5" destOrd="0" presId="urn:microsoft.com/office/officeart/2005/8/layout/hProcess9"/>
    <dgm:cxn modelId="{E792EC1F-6D10-4475-BC4B-6CF9216450F3}" type="presParOf" srcId="{D6F73D83-FDB3-4586-9C67-169B9C121670}" destId="{54D8FACD-77E2-4A2F-83A8-868C4F8ABFC8}" srcOrd="6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1887F372-C696-0E43-9D48-7BAB1D0BD556}" type="doc">
      <dgm:prSet loTypeId="urn:microsoft.com/office/officeart/2009/3/layout/HorizontalOrganizationChart" loCatId="" qsTypeId="urn:microsoft.com/office/officeart/2005/8/quickstyle/simple4" qsCatId="simple" csTypeId="urn:microsoft.com/office/officeart/2005/8/colors/colorful1" csCatId="colorful" phldr="1"/>
      <dgm:spPr/>
      <dgm:t>
        <a:bodyPr/>
        <a:lstStyle/>
        <a:p>
          <a:endParaRPr lang="en-GB"/>
        </a:p>
      </dgm:t>
    </dgm:pt>
    <dgm:pt modelId="{426A7C46-3B4B-5C4F-B234-C2D848D3A430}">
      <dgm:prSet phldrT="[Text]" custT="1"/>
      <dgm:spPr>
        <a:solidFill>
          <a:schemeClr val="accent2"/>
        </a:solidFill>
      </dgm:spPr>
      <dgm:t>
        <a:bodyPr/>
        <a:lstStyle/>
        <a:p>
          <a:r>
            <a:rPr lang="en-GB" sz="1600" dirty="0">
              <a:solidFill>
                <a:schemeClr val="tx1"/>
              </a:solidFill>
            </a:rPr>
            <a:t>Activity 2.4 Conceptual design and Costs</a:t>
          </a:r>
        </a:p>
      </dgm:t>
    </dgm:pt>
    <dgm:pt modelId="{0805690E-3B8E-8F49-A310-85C68CA7408B}" type="parTrans" cxnId="{1F26745C-4344-DF49-AD47-9C276CC9FEB1}">
      <dgm:prSet/>
      <dgm:spPr/>
      <dgm:t>
        <a:bodyPr/>
        <a:lstStyle/>
        <a:p>
          <a:endParaRPr lang="en-GB">
            <a:solidFill>
              <a:schemeClr val="tx1"/>
            </a:solidFill>
          </a:endParaRPr>
        </a:p>
      </dgm:t>
    </dgm:pt>
    <dgm:pt modelId="{F7BF0C50-2484-2843-A412-29DED095F434}" type="sibTrans" cxnId="{1F26745C-4344-DF49-AD47-9C276CC9FEB1}">
      <dgm:prSet/>
      <dgm:spPr/>
      <dgm:t>
        <a:bodyPr/>
        <a:lstStyle/>
        <a:p>
          <a:endParaRPr lang="en-GB">
            <a:solidFill>
              <a:schemeClr val="tx1"/>
            </a:solidFill>
          </a:endParaRPr>
        </a:p>
      </dgm:t>
    </dgm:pt>
    <dgm:pt modelId="{F2604682-755E-344C-B4A6-96A30B5ED941}" type="asst">
      <dgm:prSet phldrT="[Text]" custT="1"/>
      <dgm:spPr>
        <a:gradFill flip="none" rotWithShape="1">
          <a:gsLst>
            <a:gs pos="6000">
              <a:schemeClr val="bg1">
                <a:lumMod val="85000"/>
              </a:schemeClr>
            </a:gs>
            <a:gs pos="100000">
              <a:schemeClr val="bg2">
                <a:lumMod val="75000"/>
              </a:schemeClr>
            </a:gs>
          </a:gsLst>
          <a:lin ang="10800000" scaled="1"/>
          <a:tileRect/>
        </a:gradFill>
      </dgm:spPr>
      <dgm:t>
        <a:bodyPr/>
        <a:lstStyle/>
        <a:p>
          <a:r>
            <a:rPr lang="en-GB" sz="1600" dirty="0">
              <a:solidFill>
                <a:schemeClr val="tx1"/>
              </a:solidFill>
            </a:rPr>
            <a:t>Activity 2.3. preferred scenario</a:t>
          </a:r>
        </a:p>
      </dgm:t>
    </dgm:pt>
    <dgm:pt modelId="{D29A8FF7-8B5B-5443-AAFE-020265B0188F}" type="parTrans" cxnId="{B72FA70A-CDB9-BF41-BE8F-7E276153B6AE}">
      <dgm:prSet/>
      <dgm:spPr>
        <a:ln w="12700" cmpd="sng">
          <a:solidFill>
            <a:scrgbClr r="0" g="0" b="0">
              <a:alpha val="60000"/>
            </a:scrgbClr>
          </a:solidFill>
          <a:headEnd type="arrow"/>
        </a:ln>
      </dgm:spPr>
      <dgm:t>
        <a:bodyPr/>
        <a:lstStyle/>
        <a:p>
          <a:endParaRPr lang="en-GB">
            <a:solidFill>
              <a:schemeClr val="tx1"/>
            </a:solidFill>
          </a:endParaRPr>
        </a:p>
      </dgm:t>
    </dgm:pt>
    <dgm:pt modelId="{A4A5BD07-4A22-A34D-B5C0-0FF496886B23}" type="sibTrans" cxnId="{B72FA70A-CDB9-BF41-BE8F-7E276153B6AE}">
      <dgm:prSet/>
      <dgm:spPr/>
      <dgm:t>
        <a:bodyPr/>
        <a:lstStyle/>
        <a:p>
          <a:endParaRPr lang="en-GB">
            <a:solidFill>
              <a:schemeClr val="tx1"/>
            </a:solidFill>
          </a:endParaRPr>
        </a:p>
      </dgm:t>
    </dgm:pt>
    <dgm:pt modelId="{BD798720-9F3F-1F49-8392-BA4E8BAE4496}">
      <dgm:prSet phldrT="[Text]" custT="1"/>
      <dgm:spPr>
        <a:solidFill>
          <a:schemeClr val="accent4">
            <a:lumMod val="60000"/>
            <a:lumOff val="40000"/>
          </a:schemeClr>
        </a:solidFill>
      </dgm:spPr>
      <dgm:t>
        <a:bodyPr/>
        <a:lstStyle/>
        <a:p>
          <a:r>
            <a:rPr lang="en-GB" sz="1400" dirty="0">
              <a:solidFill>
                <a:schemeClr val="tx1"/>
              </a:solidFill>
            </a:rPr>
            <a:t>Geological Survey</a:t>
          </a:r>
        </a:p>
      </dgm:t>
    </dgm:pt>
    <dgm:pt modelId="{5154D9AF-A085-E746-8B86-088BF055D9DA}" type="parTrans" cxnId="{CE215D98-811C-CD42-816A-6F060B0F34EB}">
      <dgm:prSet/>
      <dgm:spPr>
        <a:ln w="6350">
          <a:solidFill>
            <a:schemeClr val="tx1"/>
          </a:solidFill>
        </a:ln>
      </dgm:spPr>
      <dgm:t>
        <a:bodyPr/>
        <a:lstStyle/>
        <a:p>
          <a:endParaRPr lang="en-GB">
            <a:solidFill>
              <a:schemeClr val="tx1"/>
            </a:solidFill>
          </a:endParaRPr>
        </a:p>
      </dgm:t>
    </dgm:pt>
    <dgm:pt modelId="{3E8239FE-42EA-CD4B-982E-A8C5C397303D}" type="sibTrans" cxnId="{CE215D98-811C-CD42-816A-6F060B0F34EB}">
      <dgm:prSet/>
      <dgm:spPr/>
      <dgm:t>
        <a:bodyPr/>
        <a:lstStyle/>
        <a:p>
          <a:endParaRPr lang="en-GB">
            <a:solidFill>
              <a:schemeClr val="tx1"/>
            </a:solidFill>
          </a:endParaRPr>
        </a:p>
      </dgm:t>
    </dgm:pt>
    <dgm:pt modelId="{61993481-ED8D-E143-A1A6-DDE5530E3695}">
      <dgm:prSet phldrT="[Text]" custT="1"/>
      <dgm:spPr>
        <a:solidFill>
          <a:schemeClr val="accent4">
            <a:lumMod val="60000"/>
            <a:lumOff val="40000"/>
          </a:schemeClr>
        </a:solidFill>
      </dgm:spPr>
      <dgm:t>
        <a:bodyPr/>
        <a:lstStyle/>
        <a:p>
          <a:r>
            <a:rPr lang="en-GB" sz="1400" dirty="0">
              <a:solidFill>
                <a:schemeClr val="tx1"/>
              </a:solidFill>
            </a:rPr>
            <a:t>Alignment</a:t>
          </a:r>
        </a:p>
      </dgm:t>
    </dgm:pt>
    <dgm:pt modelId="{E8BB25C4-5A0E-DF4F-B42B-12C2B842F845}" type="parTrans" cxnId="{AEE1CDD3-195B-5346-AB8B-80E33F0EE8AF}">
      <dgm:prSet/>
      <dgm:spPr>
        <a:ln w="6350">
          <a:solidFill>
            <a:schemeClr val="tx1"/>
          </a:solidFill>
        </a:ln>
      </dgm:spPr>
      <dgm:t>
        <a:bodyPr/>
        <a:lstStyle/>
        <a:p>
          <a:endParaRPr lang="en-GB">
            <a:solidFill>
              <a:schemeClr val="tx1"/>
            </a:solidFill>
          </a:endParaRPr>
        </a:p>
      </dgm:t>
    </dgm:pt>
    <dgm:pt modelId="{8593ABB2-B5DF-484A-8C08-07614D52E08A}" type="sibTrans" cxnId="{AEE1CDD3-195B-5346-AB8B-80E33F0EE8AF}">
      <dgm:prSet/>
      <dgm:spPr/>
      <dgm:t>
        <a:bodyPr/>
        <a:lstStyle/>
        <a:p>
          <a:endParaRPr lang="en-GB">
            <a:solidFill>
              <a:schemeClr val="tx1"/>
            </a:solidFill>
          </a:endParaRPr>
        </a:p>
      </dgm:t>
    </dgm:pt>
    <dgm:pt modelId="{29E8F019-D07F-DA4E-A4D1-98613834D07A}">
      <dgm:prSet phldrT="[Text]" custT="1"/>
      <dgm:spPr>
        <a:solidFill>
          <a:schemeClr val="accent4">
            <a:lumMod val="60000"/>
            <a:lumOff val="40000"/>
          </a:schemeClr>
        </a:solidFill>
      </dgm:spPr>
      <dgm:t>
        <a:bodyPr/>
        <a:lstStyle/>
        <a:p>
          <a:r>
            <a:rPr lang="en-GB" sz="1400" dirty="0">
              <a:solidFill>
                <a:schemeClr val="tx1"/>
              </a:solidFill>
            </a:rPr>
            <a:t>Structures</a:t>
          </a:r>
        </a:p>
      </dgm:t>
    </dgm:pt>
    <dgm:pt modelId="{52A7E8C8-710E-AE43-815D-1B334062A07D}" type="parTrans" cxnId="{6331F0DB-769B-9A45-9140-6D999795FADF}">
      <dgm:prSet/>
      <dgm:spPr>
        <a:ln w="12700">
          <a:solidFill>
            <a:schemeClr val="tx1"/>
          </a:solidFill>
        </a:ln>
      </dgm:spPr>
      <dgm:t>
        <a:bodyPr/>
        <a:lstStyle/>
        <a:p>
          <a:endParaRPr lang="en-GB">
            <a:solidFill>
              <a:schemeClr val="tx1"/>
            </a:solidFill>
          </a:endParaRPr>
        </a:p>
      </dgm:t>
    </dgm:pt>
    <dgm:pt modelId="{A83E0720-D87C-CE49-B0DC-2B651A260FED}" type="sibTrans" cxnId="{6331F0DB-769B-9A45-9140-6D999795FADF}">
      <dgm:prSet/>
      <dgm:spPr/>
      <dgm:t>
        <a:bodyPr/>
        <a:lstStyle/>
        <a:p>
          <a:endParaRPr lang="en-GB">
            <a:solidFill>
              <a:schemeClr val="tx1"/>
            </a:solidFill>
          </a:endParaRPr>
        </a:p>
      </dgm:t>
    </dgm:pt>
    <dgm:pt modelId="{34230D3D-8FA3-D046-9ED1-AB41A1A25EF8}">
      <dgm:prSet custT="1"/>
      <dgm:spPr>
        <a:solidFill>
          <a:schemeClr val="accent4">
            <a:lumMod val="60000"/>
            <a:lumOff val="40000"/>
          </a:schemeClr>
        </a:solidFill>
      </dgm:spPr>
      <dgm:t>
        <a:bodyPr/>
        <a:lstStyle/>
        <a:p>
          <a:r>
            <a:rPr lang="en-GB" sz="1400" dirty="0">
              <a:solidFill>
                <a:schemeClr val="tx1"/>
              </a:solidFill>
            </a:rPr>
            <a:t>Track</a:t>
          </a:r>
        </a:p>
      </dgm:t>
    </dgm:pt>
    <dgm:pt modelId="{FD9494AB-1692-024D-A98F-B84E5BE191BC}" type="parTrans" cxnId="{839E33E4-84D9-B843-A8A2-6CF2C310665A}">
      <dgm:prSet/>
      <dgm:spPr>
        <a:ln w="6350"/>
      </dgm:spPr>
      <dgm:t>
        <a:bodyPr/>
        <a:lstStyle/>
        <a:p>
          <a:endParaRPr lang="en-GB">
            <a:solidFill>
              <a:schemeClr val="tx1"/>
            </a:solidFill>
          </a:endParaRPr>
        </a:p>
      </dgm:t>
    </dgm:pt>
    <dgm:pt modelId="{079AB47B-8713-074D-A138-1A8445418E7C}" type="sibTrans" cxnId="{839E33E4-84D9-B843-A8A2-6CF2C310665A}">
      <dgm:prSet/>
      <dgm:spPr/>
      <dgm:t>
        <a:bodyPr/>
        <a:lstStyle/>
        <a:p>
          <a:endParaRPr lang="en-GB">
            <a:solidFill>
              <a:schemeClr val="tx1"/>
            </a:solidFill>
          </a:endParaRPr>
        </a:p>
      </dgm:t>
    </dgm:pt>
    <dgm:pt modelId="{D69C89D3-94AA-424C-A041-7B004240C5C6}">
      <dgm:prSet custT="1"/>
      <dgm:spPr>
        <a:solidFill>
          <a:schemeClr val="accent4">
            <a:lumMod val="60000"/>
            <a:lumOff val="40000"/>
          </a:schemeClr>
        </a:solidFill>
      </dgm:spPr>
      <dgm:t>
        <a:bodyPr/>
        <a:lstStyle/>
        <a:p>
          <a:r>
            <a:rPr lang="en-GB" sz="1400" dirty="0">
              <a:solidFill>
                <a:schemeClr val="tx1"/>
              </a:solidFill>
            </a:rPr>
            <a:t>Rehabilitation of existing structures</a:t>
          </a:r>
        </a:p>
      </dgm:t>
    </dgm:pt>
    <dgm:pt modelId="{D6B51DBF-5E4E-7940-9F07-677F85A52D6D}" type="parTrans" cxnId="{0D80773E-1EC2-8A4C-A034-A1702AF03AB7}">
      <dgm:prSet/>
      <dgm:spPr>
        <a:ln w="6350"/>
      </dgm:spPr>
      <dgm:t>
        <a:bodyPr/>
        <a:lstStyle/>
        <a:p>
          <a:endParaRPr lang="en-GB">
            <a:solidFill>
              <a:schemeClr val="tx1"/>
            </a:solidFill>
          </a:endParaRPr>
        </a:p>
      </dgm:t>
    </dgm:pt>
    <dgm:pt modelId="{8123F209-3D82-D94C-A9D2-F9E6C68A886C}" type="sibTrans" cxnId="{0D80773E-1EC2-8A4C-A034-A1702AF03AB7}">
      <dgm:prSet/>
      <dgm:spPr/>
      <dgm:t>
        <a:bodyPr/>
        <a:lstStyle/>
        <a:p>
          <a:endParaRPr lang="en-GB">
            <a:solidFill>
              <a:schemeClr val="tx1"/>
            </a:solidFill>
          </a:endParaRPr>
        </a:p>
      </dgm:t>
    </dgm:pt>
    <dgm:pt modelId="{3127D458-0387-9A41-AE9D-40D4CD12D3D0}">
      <dgm:prSet custT="1"/>
      <dgm:spPr>
        <a:solidFill>
          <a:schemeClr val="accent4">
            <a:lumMod val="60000"/>
            <a:lumOff val="40000"/>
          </a:schemeClr>
        </a:solidFill>
      </dgm:spPr>
      <dgm:t>
        <a:bodyPr/>
        <a:lstStyle/>
        <a:p>
          <a:r>
            <a:rPr lang="en-GB" sz="1400" dirty="0">
              <a:solidFill>
                <a:schemeClr val="tx1"/>
              </a:solidFill>
            </a:rPr>
            <a:t>Road across the railway</a:t>
          </a:r>
        </a:p>
      </dgm:t>
    </dgm:pt>
    <dgm:pt modelId="{32DC0334-6F3B-6948-B135-97847F646B86}" type="parTrans" cxnId="{E8BF72EB-1AEB-1445-9E74-FC13D21F5E8B}">
      <dgm:prSet/>
      <dgm:spPr>
        <a:ln w="6350"/>
      </dgm:spPr>
      <dgm:t>
        <a:bodyPr/>
        <a:lstStyle/>
        <a:p>
          <a:endParaRPr lang="en-GB">
            <a:solidFill>
              <a:schemeClr val="tx1"/>
            </a:solidFill>
          </a:endParaRPr>
        </a:p>
      </dgm:t>
    </dgm:pt>
    <dgm:pt modelId="{99032159-B210-7A4F-BC05-A3C81926A7F1}" type="sibTrans" cxnId="{E8BF72EB-1AEB-1445-9E74-FC13D21F5E8B}">
      <dgm:prSet/>
      <dgm:spPr/>
      <dgm:t>
        <a:bodyPr/>
        <a:lstStyle/>
        <a:p>
          <a:endParaRPr lang="en-GB">
            <a:solidFill>
              <a:schemeClr val="tx1"/>
            </a:solidFill>
          </a:endParaRPr>
        </a:p>
      </dgm:t>
    </dgm:pt>
    <dgm:pt modelId="{A95F181E-598C-7F46-9633-CCD29BFA0824}">
      <dgm:prSet custT="1"/>
      <dgm:spPr>
        <a:solidFill>
          <a:schemeClr val="accent4">
            <a:lumMod val="60000"/>
            <a:lumOff val="40000"/>
          </a:schemeClr>
        </a:solidFill>
      </dgm:spPr>
      <dgm:t>
        <a:bodyPr/>
        <a:lstStyle/>
        <a:p>
          <a:r>
            <a:rPr lang="en-GB" sz="1400" dirty="0">
              <a:solidFill>
                <a:schemeClr val="tx1"/>
              </a:solidFill>
            </a:rPr>
            <a:t>New structure (if needed)</a:t>
          </a:r>
        </a:p>
      </dgm:t>
    </dgm:pt>
    <dgm:pt modelId="{7976A0AB-CDDD-E54C-B53F-FD3D5539D6FD}" type="parTrans" cxnId="{260B41DC-2E13-D54C-B160-DF61CAFD062C}">
      <dgm:prSet/>
      <dgm:spPr>
        <a:ln w="6350"/>
      </dgm:spPr>
      <dgm:t>
        <a:bodyPr/>
        <a:lstStyle/>
        <a:p>
          <a:endParaRPr lang="en-GB">
            <a:solidFill>
              <a:schemeClr val="tx1"/>
            </a:solidFill>
          </a:endParaRPr>
        </a:p>
      </dgm:t>
    </dgm:pt>
    <dgm:pt modelId="{6BC58FEF-1918-EA4F-A4F1-410ABEBF34AE}" type="sibTrans" cxnId="{260B41DC-2E13-D54C-B160-DF61CAFD062C}">
      <dgm:prSet/>
      <dgm:spPr/>
      <dgm:t>
        <a:bodyPr/>
        <a:lstStyle/>
        <a:p>
          <a:endParaRPr lang="en-GB">
            <a:solidFill>
              <a:schemeClr val="tx1"/>
            </a:solidFill>
          </a:endParaRPr>
        </a:p>
      </dgm:t>
    </dgm:pt>
    <dgm:pt modelId="{862E2AE7-796C-604C-91BC-9AF411E70F65}">
      <dgm:prSet custT="1"/>
      <dgm:spPr>
        <a:solidFill>
          <a:schemeClr val="accent4">
            <a:lumMod val="60000"/>
            <a:lumOff val="40000"/>
          </a:schemeClr>
        </a:solidFill>
      </dgm:spPr>
      <dgm:t>
        <a:bodyPr/>
        <a:lstStyle/>
        <a:p>
          <a:r>
            <a:rPr lang="en-GB" sz="1400" dirty="0">
              <a:solidFill>
                <a:schemeClr val="tx1"/>
              </a:solidFill>
            </a:rPr>
            <a:t>Stations</a:t>
          </a:r>
        </a:p>
      </dgm:t>
    </dgm:pt>
    <dgm:pt modelId="{36CAB79A-FB4C-994B-902B-BEAFA48734AD}" type="parTrans" cxnId="{9E2D3449-B683-5A4C-9FAF-221E3D6757F0}">
      <dgm:prSet/>
      <dgm:spPr>
        <a:ln w="12700">
          <a:solidFill>
            <a:schemeClr val="tx1"/>
          </a:solidFill>
        </a:ln>
      </dgm:spPr>
      <dgm:t>
        <a:bodyPr/>
        <a:lstStyle/>
        <a:p>
          <a:endParaRPr lang="en-GB">
            <a:solidFill>
              <a:schemeClr val="tx1"/>
            </a:solidFill>
          </a:endParaRPr>
        </a:p>
      </dgm:t>
    </dgm:pt>
    <dgm:pt modelId="{B6E90127-5396-CC4D-8CB9-FBEC5AC73ADC}" type="sibTrans" cxnId="{9E2D3449-B683-5A4C-9FAF-221E3D6757F0}">
      <dgm:prSet/>
      <dgm:spPr/>
      <dgm:t>
        <a:bodyPr/>
        <a:lstStyle/>
        <a:p>
          <a:endParaRPr lang="en-GB">
            <a:solidFill>
              <a:schemeClr val="tx1"/>
            </a:solidFill>
          </a:endParaRPr>
        </a:p>
      </dgm:t>
    </dgm:pt>
    <dgm:pt modelId="{2E9D2C10-0741-534B-84D0-CE3D96EE0B8A}">
      <dgm:prSet custT="1"/>
      <dgm:spPr>
        <a:solidFill>
          <a:schemeClr val="accent4">
            <a:lumMod val="60000"/>
            <a:lumOff val="40000"/>
          </a:schemeClr>
        </a:solidFill>
      </dgm:spPr>
      <dgm:t>
        <a:bodyPr/>
        <a:lstStyle/>
        <a:p>
          <a:r>
            <a:rPr lang="en-GB" sz="1400" dirty="0">
              <a:solidFill>
                <a:schemeClr val="tx1"/>
              </a:solidFill>
            </a:rPr>
            <a:t>Platforms (TSI req.)</a:t>
          </a:r>
        </a:p>
      </dgm:t>
    </dgm:pt>
    <dgm:pt modelId="{6CB015DE-8C42-D446-97E1-8B506FC5D632}" type="parTrans" cxnId="{53D688E5-AA0C-CB48-B685-0C4E6E750DA3}">
      <dgm:prSet/>
      <dgm:spPr>
        <a:ln w="6350"/>
      </dgm:spPr>
      <dgm:t>
        <a:bodyPr/>
        <a:lstStyle/>
        <a:p>
          <a:endParaRPr lang="en-GB">
            <a:solidFill>
              <a:schemeClr val="tx1"/>
            </a:solidFill>
          </a:endParaRPr>
        </a:p>
      </dgm:t>
    </dgm:pt>
    <dgm:pt modelId="{D375448E-4CFE-8449-B1F3-B9769671AA00}" type="sibTrans" cxnId="{53D688E5-AA0C-CB48-B685-0C4E6E750DA3}">
      <dgm:prSet/>
      <dgm:spPr/>
      <dgm:t>
        <a:bodyPr/>
        <a:lstStyle/>
        <a:p>
          <a:endParaRPr lang="en-GB">
            <a:solidFill>
              <a:schemeClr val="tx1"/>
            </a:solidFill>
          </a:endParaRPr>
        </a:p>
      </dgm:t>
    </dgm:pt>
    <dgm:pt modelId="{A303E961-F607-BD42-9F35-BB57A33FE1E8}">
      <dgm:prSet custT="1"/>
      <dgm:spPr>
        <a:solidFill>
          <a:schemeClr val="accent4">
            <a:lumMod val="60000"/>
            <a:lumOff val="40000"/>
          </a:schemeClr>
        </a:solidFill>
      </dgm:spPr>
      <dgm:t>
        <a:bodyPr/>
        <a:lstStyle/>
        <a:p>
          <a:r>
            <a:rPr lang="en-GB" sz="1400" dirty="0">
              <a:solidFill>
                <a:schemeClr val="tx1"/>
              </a:solidFill>
            </a:rPr>
            <a:t>Layout Masterplan</a:t>
          </a:r>
        </a:p>
      </dgm:t>
    </dgm:pt>
    <dgm:pt modelId="{65FCD10D-9082-1645-957F-1074980137AE}" type="parTrans" cxnId="{DF8397CA-4B53-F740-A42B-90333F2499C2}">
      <dgm:prSet/>
      <dgm:spPr>
        <a:ln>
          <a:solidFill>
            <a:schemeClr val="tx1"/>
          </a:solidFill>
        </a:ln>
      </dgm:spPr>
      <dgm:t>
        <a:bodyPr/>
        <a:lstStyle/>
        <a:p>
          <a:endParaRPr lang="en-GB">
            <a:solidFill>
              <a:schemeClr val="tx1"/>
            </a:solidFill>
          </a:endParaRPr>
        </a:p>
      </dgm:t>
    </dgm:pt>
    <dgm:pt modelId="{874B92C8-8742-4A4B-AD10-B774A8A49AF6}" type="sibTrans" cxnId="{DF8397CA-4B53-F740-A42B-90333F2499C2}">
      <dgm:prSet/>
      <dgm:spPr/>
      <dgm:t>
        <a:bodyPr/>
        <a:lstStyle/>
        <a:p>
          <a:endParaRPr lang="en-GB">
            <a:solidFill>
              <a:schemeClr val="tx1"/>
            </a:solidFill>
          </a:endParaRPr>
        </a:p>
      </dgm:t>
    </dgm:pt>
    <dgm:pt modelId="{F443B8F5-52EB-A74A-927A-D6E26716C831}">
      <dgm:prSet custT="1"/>
      <dgm:spPr>
        <a:solidFill>
          <a:schemeClr val="accent6">
            <a:lumMod val="60000"/>
            <a:lumOff val="40000"/>
          </a:schemeClr>
        </a:solidFill>
      </dgm:spPr>
      <dgm:t>
        <a:bodyPr/>
        <a:lstStyle/>
        <a:p>
          <a:r>
            <a:rPr lang="en-GB" sz="1400" dirty="0">
              <a:solidFill>
                <a:schemeClr val="tx1"/>
              </a:solidFill>
            </a:rPr>
            <a:t>Signalling and Telecommunication</a:t>
          </a:r>
        </a:p>
      </dgm:t>
    </dgm:pt>
    <dgm:pt modelId="{7EDE130B-3DAE-A646-9C7B-0A0DD36DDEB6}" type="parTrans" cxnId="{14766AEA-2BD2-8D4A-9EB7-4C8B4C4346ED}">
      <dgm:prSet/>
      <dgm:spPr>
        <a:ln w="12700">
          <a:solidFill>
            <a:schemeClr val="tx1"/>
          </a:solidFill>
        </a:ln>
      </dgm:spPr>
      <dgm:t>
        <a:bodyPr/>
        <a:lstStyle/>
        <a:p>
          <a:endParaRPr lang="en-GB">
            <a:solidFill>
              <a:schemeClr val="tx1"/>
            </a:solidFill>
          </a:endParaRPr>
        </a:p>
      </dgm:t>
    </dgm:pt>
    <dgm:pt modelId="{4BA60D8F-CA16-C54A-80F3-94529E5B7FA0}" type="sibTrans" cxnId="{14766AEA-2BD2-8D4A-9EB7-4C8B4C4346ED}">
      <dgm:prSet/>
      <dgm:spPr/>
      <dgm:t>
        <a:bodyPr/>
        <a:lstStyle/>
        <a:p>
          <a:endParaRPr lang="en-GB">
            <a:solidFill>
              <a:schemeClr val="tx1"/>
            </a:solidFill>
          </a:endParaRPr>
        </a:p>
      </dgm:t>
    </dgm:pt>
    <dgm:pt modelId="{39186BE8-A7FD-0F41-AD8C-E8C21A807399}">
      <dgm:prSet custT="1"/>
      <dgm:spPr>
        <a:solidFill>
          <a:schemeClr val="accent4">
            <a:lumMod val="60000"/>
            <a:lumOff val="40000"/>
          </a:schemeClr>
        </a:solidFill>
      </dgm:spPr>
      <dgm:t>
        <a:bodyPr/>
        <a:lstStyle/>
        <a:p>
          <a:r>
            <a:rPr lang="en-GB" sz="1400" dirty="0">
              <a:solidFill>
                <a:schemeClr val="tx1"/>
              </a:solidFill>
            </a:rPr>
            <a:t>Buildings</a:t>
          </a:r>
        </a:p>
      </dgm:t>
    </dgm:pt>
    <dgm:pt modelId="{55A4420E-C418-F249-9A8E-054F5F9E8267}" type="parTrans" cxnId="{298ED2DB-9D56-DF40-A394-64305DDB0415}">
      <dgm:prSet/>
      <dgm:spPr>
        <a:ln w="6350"/>
      </dgm:spPr>
      <dgm:t>
        <a:bodyPr/>
        <a:lstStyle/>
        <a:p>
          <a:endParaRPr lang="en-GB">
            <a:solidFill>
              <a:schemeClr val="tx1"/>
            </a:solidFill>
          </a:endParaRPr>
        </a:p>
      </dgm:t>
    </dgm:pt>
    <dgm:pt modelId="{5E282D9E-594B-2B4F-8F81-D329765893B0}" type="sibTrans" cxnId="{298ED2DB-9D56-DF40-A394-64305DDB0415}">
      <dgm:prSet/>
      <dgm:spPr/>
      <dgm:t>
        <a:bodyPr/>
        <a:lstStyle/>
        <a:p>
          <a:endParaRPr lang="en-GB">
            <a:solidFill>
              <a:schemeClr val="tx1"/>
            </a:solidFill>
          </a:endParaRPr>
        </a:p>
      </dgm:t>
    </dgm:pt>
    <dgm:pt modelId="{A122AC01-A0A5-AD47-8582-113229431BBE}">
      <dgm:prSet custT="1"/>
      <dgm:spPr>
        <a:solidFill>
          <a:schemeClr val="accent6">
            <a:lumMod val="60000"/>
            <a:lumOff val="40000"/>
          </a:schemeClr>
        </a:solidFill>
      </dgm:spPr>
      <dgm:t>
        <a:bodyPr/>
        <a:lstStyle/>
        <a:p>
          <a:r>
            <a:rPr lang="en-GB" sz="1400" dirty="0">
              <a:solidFill>
                <a:schemeClr val="tx1"/>
              </a:solidFill>
            </a:rPr>
            <a:t>Electrification</a:t>
          </a:r>
        </a:p>
      </dgm:t>
    </dgm:pt>
    <dgm:pt modelId="{D2E1BE0D-42FE-9E44-A26D-5E80ACA502FA}" type="parTrans" cxnId="{E55F10FB-C528-A347-92F5-130D062BDDCB}">
      <dgm:prSet/>
      <dgm:spPr>
        <a:ln w="6350">
          <a:solidFill>
            <a:schemeClr val="tx1"/>
          </a:solidFill>
        </a:ln>
      </dgm:spPr>
      <dgm:t>
        <a:bodyPr/>
        <a:lstStyle/>
        <a:p>
          <a:endParaRPr lang="en-GB">
            <a:solidFill>
              <a:schemeClr val="tx1"/>
            </a:solidFill>
          </a:endParaRPr>
        </a:p>
      </dgm:t>
    </dgm:pt>
    <dgm:pt modelId="{3597AA43-7A13-8147-B24C-DD31F45321D7}" type="sibTrans" cxnId="{E55F10FB-C528-A347-92F5-130D062BDDCB}">
      <dgm:prSet/>
      <dgm:spPr/>
      <dgm:t>
        <a:bodyPr/>
        <a:lstStyle/>
        <a:p>
          <a:endParaRPr lang="en-GB">
            <a:solidFill>
              <a:schemeClr val="tx1"/>
            </a:solidFill>
          </a:endParaRPr>
        </a:p>
      </dgm:t>
    </dgm:pt>
    <dgm:pt modelId="{DDBB3C54-16A0-9744-81F7-776DD9EA2D8D}">
      <dgm:prSet custT="1"/>
      <dgm:spPr>
        <a:solidFill>
          <a:schemeClr val="accent4">
            <a:lumMod val="60000"/>
            <a:lumOff val="40000"/>
          </a:schemeClr>
        </a:solidFill>
      </dgm:spPr>
      <dgm:t>
        <a:bodyPr/>
        <a:lstStyle/>
        <a:p>
          <a:r>
            <a:rPr lang="en-GB" sz="1400" dirty="0">
              <a:solidFill>
                <a:schemeClr val="tx1"/>
              </a:solidFill>
            </a:rPr>
            <a:t>Assessment</a:t>
          </a:r>
        </a:p>
      </dgm:t>
    </dgm:pt>
    <dgm:pt modelId="{1C731A91-D655-6A4E-87AE-D02015C8E717}" type="sibTrans" cxnId="{D592334E-5CA5-B34D-92A7-09B44A95ACCF}">
      <dgm:prSet/>
      <dgm:spPr/>
      <dgm:t>
        <a:bodyPr/>
        <a:lstStyle/>
        <a:p>
          <a:endParaRPr lang="en-GB">
            <a:solidFill>
              <a:schemeClr val="tx1"/>
            </a:solidFill>
          </a:endParaRPr>
        </a:p>
      </dgm:t>
    </dgm:pt>
    <dgm:pt modelId="{6153B517-B03F-CF4E-929E-357AE6627D9C}" type="parTrans" cxnId="{D592334E-5CA5-B34D-92A7-09B44A95ACCF}">
      <dgm:prSet/>
      <dgm:spPr>
        <a:solidFill>
          <a:schemeClr val="tx1"/>
        </a:solidFill>
        <a:ln>
          <a:solidFill>
            <a:schemeClr val="tx1"/>
          </a:solidFill>
        </a:ln>
      </dgm:spPr>
      <dgm:t>
        <a:bodyPr/>
        <a:lstStyle/>
        <a:p>
          <a:endParaRPr lang="en-GB">
            <a:solidFill>
              <a:schemeClr val="tx1"/>
            </a:solidFill>
          </a:endParaRPr>
        </a:p>
      </dgm:t>
    </dgm:pt>
    <dgm:pt modelId="{058EAAE3-091B-9B4A-A1CE-ED1B675ED163}">
      <dgm:prSet custT="1"/>
      <dgm:spPr>
        <a:solidFill>
          <a:schemeClr val="accent4">
            <a:lumMod val="60000"/>
            <a:lumOff val="40000"/>
          </a:schemeClr>
        </a:solidFill>
      </dgm:spPr>
      <dgm:t>
        <a:bodyPr/>
        <a:lstStyle/>
        <a:p>
          <a:r>
            <a:rPr lang="en-GB" sz="1400" dirty="0">
              <a:solidFill>
                <a:schemeClr val="tx1"/>
              </a:solidFill>
            </a:rPr>
            <a:t>Hydrology</a:t>
          </a:r>
        </a:p>
      </dgm:t>
    </dgm:pt>
    <dgm:pt modelId="{743F235B-8A84-D746-9D87-99D8E56904D9}" type="parTrans" cxnId="{B12133AE-7877-AB48-9234-177016F00E0B}">
      <dgm:prSet/>
      <dgm:spPr>
        <a:solidFill>
          <a:schemeClr val="tx1"/>
        </a:solidFill>
        <a:ln>
          <a:solidFill>
            <a:schemeClr val="tx1"/>
          </a:solidFill>
        </a:ln>
      </dgm:spPr>
      <dgm:t>
        <a:bodyPr/>
        <a:lstStyle/>
        <a:p>
          <a:endParaRPr lang="en-GB">
            <a:solidFill>
              <a:schemeClr val="tx1"/>
            </a:solidFill>
          </a:endParaRPr>
        </a:p>
      </dgm:t>
    </dgm:pt>
    <dgm:pt modelId="{5752DC98-A421-1846-AC01-0033B8B3F57A}" type="sibTrans" cxnId="{B12133AE-7877-AB48-9234-177016F00E0B}">
      <dgm:prSet/>
      <dgm:spPr/>
      <dgm:t>
        <a:bodyPr/>
        <a:lstStyle/>
        <a:p>
          <a:endParaRPr lang="en-GB">
            <a:solidFill>
              <a:schemeClr val="tx1"/>
            </a:solidFill>
          </a:endParaRPr>
        </a:p>
      </dgm:t>
    </dgm:pt>
    <dgm:pt modelId="{79D422E3-8D6F-F045-A58C-69460736572F}" type="asst">
      <dgm:prSet custT="1"/>
      <dgm:spPr>
        <a:gradFill flip="none" rotWithShape="1">
          <a:gsLst>
            <a:gs pos="6000">
              <a:prstClr val="white">
                <a:lumMod val="85000"/>
              </a:prstClr>
            </a:gs>
            <a:gs pos="100000">
              <a:srgbClr val="E7E6E6">
                <a:lumMod val="75000"/>
              </a:srgbClr>
            </a:gs>
          </a:gsLst>
          <a:lin ang="10800000" scaled="1"/>
          <a:tileRect/>
        </a:gradFill>
        <a:ln>
          <a:noFill/>
        </a:ln>
        <a:effectLst/>
      </dgm:spPr>
      <dgm:t>
        <a:bodyPr spcFirstLastPara="0" vert="horz" wrap="square" lIns="10160" tIns="10160" rIns="10160" bIns="10160" numCol="1" spcCol="1270" anchor="ctr" anchorCtr="0"/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600" kern="1200" dirty="0">
              <a:solidFill>
                <a:prstClr val="black"/>
              </a:solidFill>
              <a:latin typeface="Tw Cen MT" panose="020B0602020104020603"/>
              <a:ea typeface="+mn-ea"/>
              <a:cs typeface="+mn-cs"/>
            </a:rPr>
            <a:t>Input, baseline designs and </a:t>
          </a:r>
          <a:r>
            <a:rPr lang="en-GB" sz="1600" kern="1200">
              <a:solidFill>
                <a:prstClr val="black"/>
              </a:solidFill>
              <a:latin typeface="Tw Cen MT" panose="020B0602020104020603"/>
              <a:ea typeface="+mn-ea"/>
              <a:cs typeface="+mn-cs"/>
            </a:rPr>
            <a:t>supporting documents</a:t>
          </a:r>
          <a:endParaRPr lang="en-GB" sz="1600" kern="1200" dirty="0">
            <a:solidFill>
              <a:prstClr val="black"/>
            </a:solidFill>
            <a:latin typeface="Tw Cen MT" panose="020B0602020104020603"/>
            <a:ea typeface="+mn-ea"/>
            <a:cs typeface="+mn-cs"/>
          </a:endParaRPr>
        </a:p>
      </dgm:t>
    </dgm:pt>
    <dgm:pt modelId="{7DBC24B4-C31E-FD4B-9A6A-4E46FA8911F6}" type="parTrans" cxnId="{88143E5D-7ECB-504A-8F8C-812B09B6D89C}">
      <dgm:prSet/>
      <dgm:spPr>
        <a:ln>
          <a:solidFill>
            <a:schemeClr val="bg2">
              <a:lumMod val="50000"/>
            </a:schemeClr>
          </a:solidFill>
        </a:ln>
      </dgm:spPr>
      <dgm:t>
        <a:bodyPr/>
        <a:lstStyle/>
        <a:p>
          <a:endParaRPr lang="en-GB"/>
        </a:p>
      </dgm:t>
    </dgm:pt>
    <dgm:pt modelId="{411746B4-D7C4-A24B-9ED4-C4FE7AD31066}" type="sibTrans" cxnId="{88143E5D-7ECB-504A-8F8C-812B09B6D89C}">
      <dgm:prSet/>
      <dgm:spPr/>
      <dgm:t>
        <a:bodyPr/>
        <a:lstStyle/>
        <a:p>
          <a:endParaRPr lang="en-GB"/>
        </a:p>
      </dgm:t>
    </dgm:pt>
    <dgm:pt modelId="{317DD783-9C14-1048-930D-1C804E3F65E5}" type="pres">
      <dgm:prSet presAssocID="{1887F372-C696-0E43-9D48-7BAB1D0BD556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sr-Latn-CS"/>
        </a:p>
      </dgm:t>
    </dgm:pt>
    <dgm:pt modelId="{6161DC1E-6B12-D34E-8EB4-EECBE0C421D3}" type="pres">
      <dgm:prSet presAssocID="{426A7C46-3B4B-5C4F-B234-C2D848D3A430}" presName="hierRoot1" presStyleCnt="0">
        <dgm:presLayoutVars>
          <dgm:hierBranch val="init"/>
        </dgm:presLayoutVars>
      </dgm:prSet>
      <dgm:spPr/>
    </dgm:pt>
    <dgm:pt modelId="{D07107B8-1C26-FD45-BF82-1B9A6068CD5F}" type="pres">
      <dgm:prSet presAssocID="{426A7C46-3B4B-5C4F-B234-C2D848D3A430}" presName="rootComposite1" presStyleCnt="0"/>
      <dgm:spPr/>
    </dgm:pt>
    <dgm:pt modelId="{6347A8D2-61AC-FF4D-B39A-F51E2CF091FA}" type="pres">
      <dgm:prSet presAssocID="{426A7C46-3B4B-5C4F-B234-C2D848D3A430}" presName="rootText1" presStyleLbl="node0" presStyleIdx="0" presStyleCnt="1" custScaleX="103238" custScaleY="1115194" custLinFactX="48292" custLinFactNeighborX="100000" custLinFactNeighborY="14196">
        <dgm:presLayoutVars>
          <dgm:chPref val="3"/>
        </dgm:presLayoutVars>
      </dgm:prSet>
      <dgm:spPr/>
      <dgm:t>
        <a:bodyPr/>
        <a:lstStyle/>
        <a:p>
          <a:endParaRPr lang="sr-Latn-CS"/>
        </a:p>
      </dgm:t>
    </dgm:pt>
    <dgm:pt modelId="{AE610053-107C-564C-AE18-134C389363FF}" type="pres">
      <dgm:prSet presAssocID="{426A7C46-3B4B-5C4F-B234-C2D848D3A430}" presName="rootConnector1" presStyleLbl="node1" presStyleIdx="0" presStyleCnt="0"/>
      <dgm:spPr/>
      <dgm:t>
        <a:bodyPr/>
        <a:lstStyle/>
        <a:p>
          <a:endParaRPr lang="sr-Latn-CS"/>
        </a:p>
      </dgm:t>
    </dgm:pt>
    <dgm:pt modelId="{367B1770-765E-C545-989F-AD9A99A5E6A1}" type="pres">
      <dgm:prSet presAssocID="{426A7C46-3B4B-5C4F-B234-C2D848D3A430}" presName="hierChild2" presStyleCnt="0"/>
      <dgm:spPr/>
    </dgm:pt>
    <dgm:pt modelId="{4B1CEC3B-18FA-824D-9F74-2869DEC8ED7A}" type="pres">
      <dgm:prSet presAssocID="{5154D9AF-A085-E746-8B86-088BF055D9DA}" presName="Name64" presStyleLbl="parChTrans1D2" presStyleIdx="0" presStyleCnt="9"/>
      <dgm:spPr/>
      <dgm:t>
        <a:bodyPr/>
        <a:lstStyle/>
        <a:p>
          <a:endParaRPr lang="sr-Latn-CS"/>
        </a:p>
      </dgm:t>
    </dgm:pt>
    <dgm:pt modelId="{9E557DFC-EB19-E642-8A52-9E0DBDF333C6}" type="pres">
      <dgm:prSet presAssocID="{BD798720-9F3F-1F49-8392-BA4E8BAE4496}" presName="hierRoot2" presStyleCnt="0">
        <dgm:presLayoutVars>
          <dgm:hierBranch val="init"/>
        </dgm:presLayoutVars>
      </dgm:prSet>
      <dgm:spPr/>
    </dgm:pt>
    <dgm:pt modelId="{77B9FD6E-7CB4-2F4B-8B78-A99A2A7DFDDC}" type="pres">
      <dgm:prSet presAssocID="{BD798720-9F3F-1F49-8392-BA4E8BAE4496}" presName="rootComposite" presStyleCnt="0"/>
      <dgm:spPr/>
    </dgm:pt>
    <dgm:pt modelId="{8B172C8D-B11C-6D4A-B505-7C5EC1D166A6}" type="pres">
      <dgm:prSet presAssocID="{BD798720-9F3F-1F49-8392-BA4E8BAE4496}" presName="rootText" presStyleLbl="node2" presStyleIdx="0" presStyleCnt="7" custScaleX="113842" custScaleY="94532" custLinFactNeighborX="9799" custLinFactNeighborY="7836">
        <dgm:presLayoutVars>
          <dgm:chPref val="3"/>
        </dgm:presLayoutVars>
      </dgm:prSet>
      <dgm:spPr/>
      <dgm:t>
        <a:bodyPr/>
        <a:lstStyle/>
        <a:p>
          <a:endParaRPr lang="sr-Latn-CS"/>
        </a:p>
      </dgm:t>
    </dgm:pt>
    <dgm:pt modelId="{FF4A93AA-FA72-A143-BD80-C26096727623}" type="pres">
      <dgm:prSet presAssocID="{BD798720-9F3F-1F49-8392-BA4E8BAE4496}" presName="rootConnector" presStyleLbl="node2" presStyleIdx="0" presStyleCnt="7"/>
      <dgm:spPr/>
      <dgm:t>
        <a:bodyPr/>
        <a:lstStyle/>
        <a:p>
          <a:endParaRPr lang="sr-Latn-CS"/>
        </a:p>
      </dgm:t>
    </dgm:pt>
    <dgm:pt modelId="{CB63673C-B534-FD4A-82DC-08107B635261}" type="pres">
      <dgm:prSet presAssocID="{BD798720-9F3F-1F49-8392-BA4E8BAE4496}" presName="hierChild4" presStyleCnt="0"/>
      <dgm:spPr/>
    </dgm:pt>
    <dgm:pt modelId="{7E026B74-278D-334D-9F25-04172F03EDF5}" type="pres">
      <dgm:prSet presAssocID="{BD798720-9F3F-1F49-8392-BA4E8BAE4496}" presName="hierChild5" presStyleCnt="0"/>
      <dgm:spPr/>
    </dgm:pt>
    <dgm:pt modelId="{655A83EF-2805-6D4D-9DC1-299A1FDD9EE1}" type="pres">
      <dgm:prSet presAssocID="{E8BB25C4-5A0E-DF4F-B42B-12C2B842F845}" presName="Name64" presStyleLbl="parChTrans1D2" presStyleIdx="1" presStyleCnt="9"/>
      <dgm:spPr/>
      <dgm:t>
        <a:bodyPr/>
        <a:lstStyle/>
        <a:p>
          <a:endParaRPr lang="sr-Latn-CS"/>
        </a:p>
      </dgm:t>
    </dgm:pt>
    <dgm:pt modelId="{8BBA4EB3-ACCB-1F4F-A0E8-DFD7019CA4E3}" type="pres">
      <dgm:prSet presAssocID="{61993481-ED8D-E143-A1A6-DDE5530E3695}" presName="hierRoot2" presStyleCnt="0">
        <dgm:presLayoutVars>
          <dgm:hierBranch val="init"/>
        </dgm:presLayoutVars>
      </dgm:prSet>
      <dgm:spPr/>
    </dgm:pt>
    <dgm:pt modelId="{A0F7042D-31BE-2943-8FEE-17C715813471}" type="pres">
      <dgm:prSet presAssocID="{61993481-ED8D-E143-A1A6-DDE5530E3695}" presName="rootComposite" presStyleCnt="0"/>
      <dgm:spPr/>
    </dgm:pt>
    <dgm:pt modelId="{97BDD932-5020-7D43-B258-06BE94DBEB30}" type="pres">
      <dgm:prSet presAssocID="{61993481-ED8D-E143-A1A6-DDE5530E3695}" presName="rootText" presStyleLbl="node2" presStyleIdx="1" presStyleCnt="7" custScaleX="112803" custScaleY="130095" custLinFactY="17520" custLinFactNeighborX="10174" custLinFactNeighborY="100000">
        <dgm:presLayoutVars>
          <dgm:chPref val="3"/>
        </dgm:presLayoutVars>
      </dgm:prSet>
      <dgm:spPr/>
      <dgm:t>
        <a:bodyPr/>
        <a:lstStyle/>
        <a:p>
          <a:endParaRPr lang="sr-Latn-CS"/>
        </a:p>
      </dgm:t>
    </dgm:pt>
    <dgm:pt modelId="{1324BC8B-D715-3243-8351-9333D2239598}" type="pres">
      <dgm:prSet presAssocID="{61993481-ED8D-E143-A1A6-DDE5530E3695}" presName="rootConnector" presStyleLbl="node2" presStyleIdx="1" presStyleCnt="7"/>
      <dgm:spPr/>
      <dgm:t>
        <a:bodyPr/>
        <a:lstStyle/>
        <a:p>
          <a:endParaRPr lang="sr-Latn-CS"/>
        </a:p>
      </dgm:t>
    </dgm:pt>
    <dgm:pt modelId="{C3A0CB46-1B9A-5E4A-A142-1DD6C4A2D3A8}" type="pres">
      <dgm:prSet presAssocID="{61993481-ED8D-E143-A1A6-DDE5530E3695}" presName="hierChild4" presStyleCnt="0"/>
      <dgm:spPr/>
    </dgm:pt>
    <dgm:pt modelId="{249CF09E-E220-D244-8495-79012A87CCF8}" type="pres">
      <dgm:prSet presAssocID="{FD9494AB-1692-024D-A98F-B84E5BE191BC}" presName="Name64" presStyleLbl="parChTrans1D3" presStyleIdx="0" presStyleCnt="6"/>
      <dgm:spPr/>
      <dgm:t>
        <a:bodyPr/>
        <a:lstStyle/>
        <a:p>
          <a:endParaRPr lang="sr-Latn-CS"/>
        </a:p>
      </dgm:t>
    </dgm:pt>
    <dgm:pt modelId="{1EBC6B2A-D879-6A47-AFC0-7C498F16F95A}" type="pres">
      <dgm:prSet presAssocID="{34230D3D-8FA3-D046-9ED1-AB41A1A25EF8}" presName="hierRoot2" presStyleCnt="0">
        <dgm:presLayoutVars>
          <dgm:hierBranch val="init"/>
        </dgm:presLayoutVars>
      </dgm:prSet>
      <dgm:spPr/>
    </dgm:pt>
    <dgm:pt modelId="{5EF4E895-511B-FB4B-AD92-6A51AA1375BF}" type="pres">
      <dgm:prSet presAssocID="{34230D3D-8FA3-D046-9ED1-AB41A1A25EF8}" presName="rootComposite" presStyleCnt="0"/>
      <dgm:spPr/>
    </dgm:pt>
    <dgm:pt modelId="{7C254D6A-6CD8-9144-B8CF-CC50204208EB}" type="pres">
      <dgm:prSet presAssocID="{34230D3D-8FA3-D046-9ED1-AB41A1A25EF8}" presName="rootText" presStyleLbl="node3" presStyleIdx="0" presStyleCnt="6" custScaleY="59191" custLinFactNeighborX="29492" custLinFactNeighborY="42135">
        <dgm:presLayoutVars>
          <dgm:chPref val="3"/>
        </dgm:presLayoutVars>
      </dgm:prSet>
      <dgm:spPr/>
      <dgm:t>
        <a:bodyPr/>
        <a:lstStyle/>
        <a:p>
          <a:endParaRPr lang="sr-Latn-CS"/>
        </a:p>
      </dgm:t>
    </dgm:pt>
    <dgm:pt modelId="{AEC82814-B1DC-0D4B-8BAA-88C231B3E531}" type="pres">
      <dgm:prSet presAssocID="{34230D3D-8FA3-D046-9ED1-AB41A1A25EF8}" presName="rootConnector" presStyleLbl="node3" presStyleIdx="0" presStyleCnt="6"/>
      <dgm:spPr/>
      <dgm:t>
        <a:bodyPr/>
        <a:lstStyle/>
        <a:p>
          <a:endParaRPr lang="sr-Latn-CS"/>
        </a:p>
      </dgm:t>
    </dgm:pt>
    <dgm:pt modelId="{E13D15AB-08E3-A94C-BADB-7236977515BD}" type="pres">
      <dgm:prSet presAssocID="{34230D3D-8FA3-D046-9ED1-AB41A1A25EF8}" presName="hierChild4" presStyleCnt="0"/>
      <dgm:spPr/>
    </dgm:pt>
    <dgm:pt modelId="{E799BF80-B6CD-7942-811A-66104F33AAA6}" type="pres">
      <dgm:prSet presAssocID="{34230D3D-8FA3-D046-9ED1-AB41A1A25EF8}" presName="hierChild5" presStyleCnt="0"/>
      <dgm:spPr/>
    </dgm:pt>
    <dgm:pt modelId="{866F3582-DD11-7D47-8FDF-036D5A7CB6E1}" type="pres">
      <dgm:prSet presAssocID="{32DC0334-6F3B-6948-B135-97847F646B86}" presName="Name64" presStyleLbl="parChTrans1D3" presStyleIdx="1" presStyleCnt="6"/>
      <dgm:spPr/>
      <dgm:t>
        <a:bodyPr/>
        <a:lstStyle/>
        <a:p>
          <a:endParaRPr lang="sr-Latn-CS"/>
        </a:p>
      </dgm:t>
    </dgm:pt>
    <dgm:pt modelId="{9DE9158C-36C5-C74A-9021-05CBC2AAAEF8}" type="pres">
      <dgm:prSet presAssocID="{3127D458-0387-9A41-AE9D-40D4CD12D3D0}" presName="hierRoot2" presStyleCnt="0">
        <dgm:presLayoutVars>
          <dgm:hierBranch val="init"/>
        </dgm:presLayoutVars>
      </dgm:prSet>
      <dgm:spPr/>
    </dgm:pt>
    <dgm:pt modelId="{CF16B6E8-2E6C-264C-BCC9-FD86A93B9E7C}" type="pres">
      <dgm:prSet presAssocID="{3127D458-0387-9A41-AE9D-40D4CD12D3D0}" presName="rootComposite" presStyleCnt="0"/>
      <dgm:spPr/>
    </dgm:pt>
    <dgm:pt modelId="{02464FE1-42BD-C648-8CC7-FFA5D4A13A89}" type="pres">
      <dgm:prSet presAssocID="{3127D458-0387-9A41-AE9D-40D4CD12D3D0}" presName="rootText" presStyleLbl="node3" presStyleIdx="1" presStyleCnt="6" custScaleY="100200" custLinFactNeighborX="29434" custLinFactNeighborY="32559">
        <dgm:presLayoutVars>
          <dgm:chPref val="3"/>
        </dgm:presLayoutVars>
      </dgm:prSet>
      <dgm:spPr/>
      <dgm:t>
        <a:bodyPr/>
        <a:lstStyle/>
        <a:p>
          <a:endParaRPr lang="sr-Latn-CS"/>
        </a:p>
      </dgm:t>
    </dgm:pt>
    <dgm:pt modelId="{CAE2273C-2F24-274C-B9A3-F9CEE758D87C}" type="pres">
      <dgm:prSet presAssocID="{3127D458-0387-9A41-AE9D-40D4CD12D3D0}" presName="rootConnector" presStyleLbl="node3" presStyleIdx="1" presStyleCnt="6"/>
      <dgm:spPr/>
      <dgm:t>
        <a:bodyPr/>
        <a:lstStyle/>
        <a:p>
          <a:endParaRPr lang="sr-Latn-CS"/>
        </a:p>
      </dgm:t>
    </dgm:pt>
    <dgm:pt modelId="{B611F082-B193-EE4D-89DE-3334F9E371AF}" type="pres">
      <dgm:prSet presAssocID="{3127D458-0387-9A41-AE9D-40D4CD12D3D0}" presName="hierChild4" presStyleCnt="0"/>
      <dgm:spPr/>
    </dgm:pt>
    <dgm:pt modelId="{E9129696-82FB-5B4A-915E-012501CCC5D7}" type="pres">
      <dgm:prSet presAssocID="{3127D458-0387-9A41-AE9D-40D4CD12D3D0}" presName="hierChild5" presStyleCnt="0"/>
      <dgm:spPr/>
    </dgm:pt>
    <dgm:pt modelId="{ACC2390B-D86A-8D4D-8B22-773A3C453238}" type="pres">
      <dgm:prSet presAssocID="{61993481-ED8D-E143-A1A6-DDE5530E3695}" presName="hierChild5" presStyleCnt="0"/>
      <dgm:spPr/>
    </dgm:pt>
    <dgm:pt modelId="{C46506F4-7463-494C-97FE-2A9614A0B247}" type="pres">
      <dgm:prSet presAssocID="{52A7E8C8-710E-AE43-815D-1B334062A07D}" presName="Name64" presStyleLbl="parChTrans1D2" presStyleIdx="2" presStyleCnt="9"/>
      <dgm:spPr/>
      <dgm:t>
        <a:bodyPr/>
        <a:lstStyle/>
        <a:p>
          <a:endParaRPr lang="sr-Latn-CS"/>
        </a:p>
      </dgm:t>
    </dgm:pt>
    <dgm:pt modelId="{1B332684-863E-2E4F-956F-872D295B68FB}" type="pres">
      <dgm:prSet presAssocID="{29E8F019-D07F-DA4E-A4D1-98613834D07A}" presName="hierRoot2" presStyleCnt="0">
        <dgm:presLayoutVars>
          <dgm:hierBranch val="init"/>
        </dgm:presLayoutVars>
      </dgm:prSet>
      <dgm:spPr/>
    </dgm:pt>
    <dgm:pt modelId="{856D4F0B-9150-4D4E-92D1-9DF76B11ABAB}" type="pres">
      <dgm:prSet presAssocID="{29E8F019-D07F-DA4E-A4D1-98613834D07A}" presName="rootComposite" presStyleCnt="0"/>
      <dgm:spPr/>
    </dgm:pt>
    <dgm:pt modelId="{7648A529-1175-AE49-AF7C-C94548815137}" type="pres">
      <dgm:prSet presAssocID="{29E8F019-D07F-DA4E-A4D1-98613834D07A}" presName="rootText" presStyleLbl="node2" presStyleIdx="2" presStyleCnt="7" custScaleX="115540" custLinFactNeighborX="9086" custLinFactNeighborY="87066">
        <dgm:presLayoutVars>
          <dgm:chPref val="3"/>
        </dgm:presLayoutVars>
      </dgm:prSet>
      <dgm:spPr/>
      <dgm:t>
        <a:bodyPr/>
        <a:lstStyle/>
        <a:p>
          <a:endParaRPr lang="sr-Latn-CS"/>
        </a:p>
      </dgm:t>
    </dgm:pt>
    <dgm:pt modelId="{F29A10BE-7F94-8641-93ED-532E3189643D}" type="pres">
      <dgm:prSet presAssocID="{29E8F019-D07F-DA4E-A4D1-98613834D07A}" presName="rootConnector" presStyleLbl="node2" presStyleIdx="2" presStyleCnt="7"/>
      <dgm:spPr/>
      <dgm:t>
        <a:bodyPr/>
        <a:lstStyle/>
        <a:p>
          <a:endParaRPr lang="sr-Latn-CS"/>
        </a:p>
      </dgm:t>
    </dgm:pt>
    <dgm:pt modelId="{A6080FD1-814C-0349-8DDF-1C379EF61A95}" type="pres">
      <dgm:prSet presAssocID="{29E8F019-D07F-DA4E-A4D1-98613834D07A}" presName="hierChild4" presStyleCnt="0"/>
      <dgm:spPr/>
    </dgm:pt>
    <dgm:pt modelId="{2AB5A81A-AE0C-0F45-8F96-D8305968A494}" type="pres">
      <dgm:prSet presAssocID="{6153B517-B03F-CF4E-929E-357AE6627D9C}" presName="Name64" presStyleLbl="parChTrans1D3" presStyleIdx="2" presStyleCnt="6"/>
      <dgm:spPr/>
      <dgm:t>
        <a:bodyPr/>
        <a:lstStyle/>
        <a:p>
          <a:endParaRPr lang="sr-Latn-CS"/>
        </a:p>
      </dgm:t>
    </dgm:pt>
    <dgm:pt modelId="{79A2A2A3-0E7D-4C4E-80DD-42B8396FAC2E}" type="pres">
      <dgm:prSet presAssocID="{DDBB3C54-16A0-9744-81F7-776DD9EA2D8D}" presName="hierRoot2" presStyleCnt="0">
        <dgm:presLayoutVars>
          <dgm:hierBranch val="init"/>
        </dgm:presLayoutVars>
      </dgm:prSet>
      <dgm:spPr/>
    </dgm:pt>
    <dgm:pt modelId="{808B8DC5-DD94-E047-99BC-03BF1A90D2D4}" type="pres">
      <dgm:prSet presAssocID="{DDBB3C54-16A0-9744-81F7-776DD9EA2D8D}" presName="rootComposite" presStyleCnt="0"/>
      <dgm:spPr/>
    </dgm:pt>
    <dgm:pt modelId="{FE1D8981-E3DD-F84D-BEB0-DA0EE0C2C3B3}" type="pres">
      <dgm:prSet presAssocID="{DDBB3C54-16A0-9744-81F7-776DD9EA2D8D}" presName="rootText" presStyleLbl="node3" presStyleIdx="2" presStyleCnt="6" custLinFactNeighborX="27390" custLinFactNeighborY="50389">
        <dgm:presLayoutVars>
          <dgm:chPref val="3"/>
        </dgm:presLayoutVars>
      </dgm:prSet>
      <dgm:spPr/>
      <dgm:t>
        <a:bodyPr/>
        <a:lstStyle/>
        <a:p>
          <a:endParaRPr lang="sr-Latn-CS"/>
        </a:p>
      </dgm:t>
    </dgm:pt>
    <dgm:pt modelId="{048B6865-31EA-6D4F-9DE9-E223D02A0E28}" type="pres">
      <dgm:prSet presAssocID="{DDBB3C54-16A0-9744-81F7-776DD9EA2D8D}" presName="rootConnector" presStyleLbl="node3" presStyleIdx="2" presStyleCnt="6"/>
      <dgm:spPr/>
      <dgm:t>
        <a:bodyPr/>
        <a:lstStyle/>
        <a:p>
          <a:endParaRPr lang="sr-Latn-CS"/>
        </a:p>
      </dgm:t>
    </dgm:pt>
    <dgm:pt modelId="{62887DA0-E5A9-554B-A8E1-8B03FFD35A50}" type="pres">
      <dgm:prSet presAssocID="{DDBB3C54-16A0-9744-81F7-776DD9EA2D8D}" presName="hierChild4" presStyleCnt="0"/>
      <dgm:spPr/>
    </dgm:pt>
    <dgm:pt modelId="{49905140-FA21-B34A-AFCA-A71CA4FA79D3}" type="pres">
      <dgm:prSet presAssocID="{D6B51DBF-5E4E-7940-9F07-677F85A52D6D}" presName="Name64" presStyleLbl="parChTrans1D4" presStyleIdx="0" presStyleCnt="2"/>
      <dgm:spPr/>
      <dgm:t>
        <a:bodyPr/>
        <a:lstStyle/>
        <a:p>
          <a:endParaRPr lang="sr-Latn-CS"/>
        </a:p>
      </dgm:t>
    </dgm:pt>
    <dgm:pt modelId="{2D273690-FD4D-C846-BBAC-9ECB44E86CC6}" type="pres">
      <dgm:prSet presAssocID="{D69C89D3-94AA-424C-A041-7B004240C5C6}" presName="hierRoot2" presStyleCnt="0">
        <dgm:presLayoutVars>
          <dgm:hierBranch val="init"/>
        </dgm:presLayoutVars>
      </dgm:prSet>
      <dgm:spPr/>
    </dgm:pt>
    <dgm:pt modelId="{7B7F98F6-3DA6-D245-9B9C-50962620DAA0}" type="pres">
      <dgm:prSet presAssocID="{D69C89D3-94AA-424C-A041-7B004240C5C6}" presName="rootComposite" presStyleCnt="0"/>
      <dgm:spPr/>
    </dgm:pt>
    <dgm:pt modelId="{79E064AF-871D-4041-AF0A-A0675836ABF4}" type="pres">
      <dgm:prSet presAssocID="{D69C89D3-94AA-424C-A041-7B004240C5C6}" presName="rootText" presStyleLbl="node4" presStyleIdx="0" presStyleCnt="2" custScaleX="123983" custScaleY="149912" custLinFactNeighborX="39867" custLinFactNeighborY="54568">
        <dgm:presLayoutVars>
          <dgm:chPref val="3"/>
        </dgm:presLayoutVars>
      </dgm:prSet>
      <dgm:spPr/>
      <dgm:t>
        <a:bodyPr/>
        <a:lstStyle/>
        <a:p>
          <a:endParaRPr lang="sr-Latn-CS"/>
        </a:p>
      </dgm:t>
    </dgm:pt>
    <dgm:pt modelId="{3B84A564-B746-B843-A4BB-FFD997D00AA5}" type="pres">
      <dgm:prSet presAssocID="{D69C89D3-94AA-424C-A041-7B004240C5C6}" presName="rootConnector" presStyleLbl="node4" presStyleIdx="0" presStyleCnt="2"/>
      <dgm:spPr/>
      <dgm:t>
        <a:bodyPr/>
        <a:lstStyle/>
        <a:p>
          <a:endParaRPr lang="sr-Latn-CS"/>
        </a:p>
      </dgm:t>
    </dgm:pt>
    <dgm:pt modelId="{C933CA81-3C49-E645-B559-A10E091104DA}" type="pres">
      <dgm:prSet presAssocID="{D69C89D3-94AA-424C-A041-7B004240C5C6}" presName="hierChild4" presStyleCnt="0"/>
      <dgm:spPr/>
    </dgm:pt>
    <dgm:pt modelId="{110BEE04-03AF-5E40-AAC3-A83383E5F256}" type="pres">
      <dgm:prSet presAssocID="{D69C89D3-94AA-424C-A041-7B004240C5C6}" presName="hierChild5" presStyleCnt="0"/>
      <dgm:spPr/>
    </dgm:pt>
    <dgm:pt modelId="{D938AA4C-4877-F54B-8C5C-B47CE4C1099C}" type="pres">
      <dgm:prSet presAssocID="{7976A0AB-CDDD-E54C-B53F-FD3D5539D6FD}" presName="Name64" presStyleLbl="parChTrans1D4" presStyleIdx="1" presStyleCnt="2"/>
      <dgm:spPr/>
      <dgm:t>
        <a:bodyPr/>
        <a:lstStyle/>
        <a:p>
          <a:endParaRPr lang="sr-Latn-CS"/>
        </a:p>
      </dgm:t>
    </dgm:pt>
    <dgm:pt modelId="{8D984217-EFC4-0F49-B348-84A1FF65E169}" type="pres">
      <dgm:prSet presAssocID="{A95F181E-598C-7F46-9633-CCD29BFA0824}" presName="hierRoot2" presStyleCnt="0">
        <dgm:presLayoutVars>
          <dgm:hierBranch val="init"/>
        </dgm:presLayoutVars>
      </dgm:prSet>
      <dgm:spPr/>
    </dgm:pt>
    <dgm:pt modelId="{4E0CB64A-87E4-9B41-8F47-8330566FF340}" type="pres">
      <dgm:prSet presAssocID="{A95F181E-598C-7F46-9633-CCD29BFA0824}" presName="rootComposite" presStyleCnt="0"/>
      <dgm:spPr/>
    </dgm:pt>
    <dgm:pt modelId="{64D6168F-2094-0D43-A65F-DDF057F6B2B7}" type="pres">
      <dgm:prSet presAssocID="{A95F181E-598C-7F46-9633-CCD29BFA0824}" presName="rootText" presStyleLbl="node4" presStyleIdx="1" presStyleCnt="2" custScaleX="125969" custScaleY="103243" custLinFactNeighborX="37844" custLinFactNeighborY="64365">
        <dgm:presLayoutVars>
          <dgm:chPref val="3"/>
        </dgm:presLayoutVars>
      </dgm:prSet>
      <dgm:spPr/>
      <dgm:t>
        <a:bodyPr/>
        <a:lstStyle/>
        <a:p>
          <a:endParaRPr lang="sr-Latn-CS"/>
        </a:p>
      </dgm:t>
    </dgm:pt>
    <dgm:pt modelId="{33724100-D01B-9746-89F6-73A93477D240}" type="pres">
      <dgm:prSet presAssocID="{A95F181E-598C-7F46-9633-CCD29BFA0824}" presName="rootConnector" presStyleLbl="node4" presStyleIdx="1" presStyleCnt="2"/>
      <dgm:spPr/>
      <dgm:t>
        <a:bodyPr/>
        <a:lstStyle/>
        <a:p>
          <a:endParaRPr lang="sr-Latn-CS"/>
        </a:p>
      </dgm:t>
    </dgm:pt>
    <dgm:pt modelId="{F5BD80DB-94E7-1E43-B2C9-4C846B945712}" type="pres">
      <dgm:prSet presAssocID="{A95F181E-598C-7F46-9633-CCD29BFA0824}" presName="hierChild4" presStyleCnt="0"/>
      <dgm:spPr/>
    </dgm:pt>
    <dgm:pt modelId="{7FDE02F1-348F-4640-8687-011D9F8FD1B2}" type="pres">
      <dgm:prSet presAssocID="{A95F181E-598C-7F46-9633-CCD29BFA0824}" presName="hierChild5" presStyleCnt="0"/>
      <dgm:spPr/>
    </dgm:pt>
    <dgm:pt modelId="{6FF456D9-BB49-1B4C-A34C-259522A6347A}" type="pres">
      <dgm:prSet presAssocID="{DDBB3C54-16A0-9744-81F7-776DD9EA2D8D}" presName="hierChild5" presStyleCnt="0"/>
      <dgm:spPr/>
    </dgm:pt>
    <dgm:pt modelId="{3EF34ABD-8DA2-8A43-8247-19B9E2BC3885}" type="pres">
      <dgm:prSet presAssocID="{29E8F019-D07F-DA4E-A4D1-98613834D07A}" presName="hierChild5" presStyleCnt="0"/>
      <dgm:spPr/>
    </dgm:pt>
    <dgm:pt modelId="{A931F2A8-A673-254F-908E-0AAD808DCFBC}" type="pres">
      <dgm:prSet presAssocID="{36CAB79A-FB4C-994B-902B-BEAFA48734AD}" presName="Name64" presStyleLbl="parChTrans1D2" presStyleIdx="3" presStyleCnt="9"/>
      <dgm:spPr/>
      <dgm:t>
        <a:bodyPr/>
        <a:lstStyle/>
        <a:p>
          <a:endParaRPr lang="sr-Latn-CS"/>
        </a:p>
      </dgm:t>
    </dgm:pt>
    <dgm:pt modelId="{1375D095-4406-9C47-9BD3-A2961513AADD}" type="pres">
      <dgm:prSet presAssocID="{862E2AE7-796C-604C-91BC-9AF411E70F65}" presName="hierRoot2" presStyleCnt="0">
        <dgm:presLayoutVars>
          <dgm:hierBranch val="init"/>
        </dgm:presLayoutVars>
      </dgm:prSet>
      <dgm:spPr/>
    </dgm:pt>
    <dgm:pt modelId="{E23BC82E-EEEB-E146-AACC-B135E5436CF6}" type="pres">
      <dgm:prSet presAssocID="{862E2AE7-796C-604C-91BC-9AF411E70F65}" presName="rootComposite" presStyleCnt="0"/>
      <dgm:spPr/>
    </dgm:pt>
    <dgm:pt modelId="{62F6494E-5E41-8D4E-AD8C-746B7A07D2AB}" type="pres">
      <dgm:prSet presAssocID="{862E2AE7-796C-604C-91BC-9AF411E70F65}" presName="rootText" presStyleLbl="node2" presStyleIdx="3" presStyleCnt="7" custScaleX="119744" custScaleY="211339" custLinFactNeighborX="7659" custLinFactNeighborY="58734">
        <dgm:presLayoutVars>
          <dgm:chPref val="3"/>
        </dgm:presLayoutVars>
      </dgm:prSet>
      <dgm:spPr/>
      <dgm:t>
        <a:bodyPr/>
        <a:lstStyle/>
        <a:p>
          <a:endParaRPr lang="sr-Latn-CS"/>
        </a:p>
      </dgm:t>
    </dgm:pt>
    <dgm:pt modelId="{037F3118-E44E-7D44-B42C-DD4126C3F199}" type="pres">
      <dgm:prSet presAssocID="{862E2AE7-796C-604C-91BC-9AF411E70F65}" presName="rootConnector" presStyleLbl="node2" presStyleIdx="3" presStyleCnt="7"/>
      <dgm:spPr/>
      <dgm:t>
        <a:bodyPr/>
        <a:lstStyle/>
        <a:p>
          <a:endParaRPr lang="sr-Latn-CS"/>
        </a:p>
      </dgm:t>
    </dgm:pt>
    <dgm:pt modelId="{35AA5144-31A5-0D47-B6FF-A6CC9C3C37F1}" type="pres">
      <dgm:prSet presAssocID="{862E2AE7-796C-604C-91BC-9AF411E70F65}" presName="hierChild4" presStyleCnt="0"/>
      <dgm:spPr/>
    </dgm:pt>
    <dgm:pt modelId="{69497688-28C1-8044-AB0E-C869DE09B472}" type="pres">
      <dgm:prSet presAssocID="{6CB015DE-8C42-D446-97E1-8B506FC5D632}" presName="Name64" presStyleLbl="parChTrans1D3" presStyleIdx="3" presStyleCnt="6"/>
      <dgm:spPr/>
      <dgm:t>
        <a:bodyPr/>
        <a:lstStyle/>
        <a:p>
          <a:endParaRPr lang="sr-Latn-CS"/>
        </a:p>
      </dgm:t>
    </dgm:pt>
    <dgm:pt modelId="{96E3B878-E468-B04A-91AC-CAE61DD7D350}" type="pres">
      <dgm:prSet presAssocID="{2E9D2C10-0741-534B-84D0-CE3D96EE0B8A}" presName="hierRoot2" presStyleCnt="0">
        <dgm:presLayoutVars>
          <dgm:hierBranch val="init"/>
        </dgm:presLayoutVars>
      </dgm:prSet>
      <dgm:spPr/>
    </dgm:pt>
    <dgm:pt modelId="{09A262E3-1F9D-C948-B369-CCEA29C99BFA}" type="pres">
      <dgm:prSet presAssocID="{2E9D2C10-0741-534B-84D0-CE3D96EE0B8A}" presName="rootComposite" presStyleCnt="0"/>
      <dgm:spPr/>
    </dgm:pt>
    <dgm:pt modelId="{47232238-947E-E444-8D29-5725380429B3}" type="pres">
      <dgm:prSet presAssocID="{2E9D2C10-0741-534B-84D0-CE3D96EE0B8A}" presName="rootText" presStyleLbl="node3" presStyleIdx="3" presStyleCnt="6" custScaleY="96045" custLinFactNeighborX="24427" custLinFactNeighborY="64685">
        <dgm:presLayoutVars>
          <dgm:chPref val="3"/>
        </dgm:presLayoutVars>
      </dgm:prSet>
      <dgm:spPr/>
      <dgm:t>
        <a:bodyPr/>
        <a:lstStyle/>
        <a:p>
          <a:endParaRPr lang="sr-Latn-CS"/>
        </a:p>
      </dgm:t>
    </dgm:pt>
    <dgm:pt modelId="{B4D0B01A-CF76-1F49-9CAC-F92C0ED5B6A6}" type="pres">
      <dgm:prSet presAssocID="{2E9D2C10-0741-534B-84D0-CE3D96EE0B8A}" presName="rootConnector" presStyleLbl="node3" presStyleIdx="3" presStyleCnt="6"/>
      <dgm:spPr/>
      <dgm:t>
        <a:bodyPr/>
        <a:lstStyle/>
        <a:p>
          <a:endParaRPr lang="sr-Latn-CS"/>
        </a:p>
      </dgm:t>
    </dgm:pt>
    <dgm:pt modelId="{F7ADC758-78EA-8747-B3A8-8D53AD6357D1}" type="pres">
      <dgm:prSet presAssocID="{2E9D2C10-0741-534B-84D0-CE3D96EE0B8A}" presName="hierChild4" presStyleCnt="0"/>
      <dgm:spPr/>
    </dgm:pt>
    <dgm:pt modelId="{681984CE-8357-E54B-AF33-3193AFF71FF6}" type="pres">
      <dgm:prSet presAssocID="{2E9D2C10-0741-534B-84D0-CE3D96EE0B8A}" presName="hierChild5" presStyleCnt="0"/>
      <dgm:spPr/>
    </dgm:pt>
    <dgm:pt modelId="{C90C10FA-0458-B24F-A6D9-B9200D006A40}" type="pres">
      <dgm:prSet presAssocID="{65FCD10D-9082-1645-957F-1074980137AE}" presName="Name64" presStyleLbl="parChTrans1D3" presStyleIdx="4" presStyleCnt="6"/>
      <dgm:spPr/>
      <dgm:t>
        <a:bodyPr/>
        <a:lstStyle/>
        <a:p>
          <a:endParaRPr lang="sr-Latn-CS"/>
        </a:p>
      </dgm:t>
    </dgm:pt>
    <dgm:pt modelId="{2502FD40-5C8C-6A4D-BC0B-656959AAFCDE}" type="pres">
      <dgm:prSet presAssocID="{A303E961-F607-BD42-9F35-BB57A33FE1E8}" presName="hierRoot2" presStyleCnt="0">
        <dgm:presLayoutVars>
          <dgm:hierBranch val="init"/>
        </dgm:presLayoutVars>
      </dgm:prSet>
      <dgm:spPr/>
    </dgm:pt>
    <dgm:pt modelId="{27E972B5-9CEA-3941-8EF8-85C3CA9B99D2}" type="pres">
      <dgm:prSet presAssocID="{A303E961-F607-BD42-9F35-BB57A33FE1E8}" presName="rootComposite" presStyleCnt="0"/>
      <dgm:spPr/>
    </dgm:pt>
    <dgm:pt modelId="{1A6FBC85-DE2A-F945-A960-8741F0663C99}" type="pres">
      <dgm:prSet presAssocID="{A303E961-F607-BD42-9F35-BB57A33FE1E8}" presName="rootText" presStyleLbl="node3" presStyleIdx="4" presStyleCnt="6" custScaleY="86073" custLinFactNeighborX="25575" custLinFactNeighborY="65408">
        <dgm:presLayoutVars>
          <dgm:chPref val="3"/>
        </dgm:presLayoutVars>
      </dgm:prSet>
      <dgm:spPr/>
      <dgm:t>
        <a:bodyPr/>
        <a:lstStyle/>
        <a:p>
          <a:endParaRPr lang="sr-Latn-CS"/>
        </a:p>
      </dgm:t>
    </dgm:pt>
    <dgm:pt modelId="{D8451F3D-FF30-D648-8FAE-E815ADB82586}" type="pres">
      <dgm:prSet presAssocID="{A303E961-F607-BD42-9F35-BB57A33FE1E8}" presName="rootConnector" presStyleLbl="node3" presStyleIdx="4" presStyleCnt="6"/>
      <dgm:spPr/>
      <dgm:t>
        <a:bodyPr/>
        <a:lstStyle/>
        <a:p>
          <a:endParaRPr lang="sr-Latn-CS"/>
        </a:p>
      </dgm:t>
    </dgm:pt>
    <dgm:pt modelId="{206003F9-BC1B-8345-8A1B-46400C556B0C}" type="pres">
      <dgm:prSet presAssocID="{A303E961-F607-BD42-9F35-BB57A33FE1E8}" presName="hierChild4" presStyleCnt="0"/>
      <dgm:spPr/>
    </dgm:pt>
    <dgm:pt modelId="{BB9D1B0A-C502-5F4B-BA6E-481C5BD45BAE}" type="pres">
      <dgm:prSet presAssocID="{A303E961-F607-BD42-9F35-BB57A33FE1E8}" presName="hierChild5" presStyleCnt="0"/>
      <dgm:spPr/>
    </dgm:pt>
    <dgm:pt modelId="{616D1619-7D64-E946-B84B-F3130AC0BE21}" type="pres">
      <dgm:prSet presAssocID="{55A4420E-C418-F249-9A8E-054F5F9E8267}" presName="Name64" presStyleLbl="parChTrans1D3" presStyleIdx="5" presStyleCnt="6"/>
      <dgm:spPr/>
      <dgm:t>
        <a:bodyPr/>
        <a:lstStyle/>
        <a:p>
          <a:endParaRPr lang="sr-Latn-CS"/>
        </a:p>
      </dgm:t>
    </dgm:pt>
    <dgm:pt modelId="{797F25EB-1EF3-794A-BEE3-C8123F2B2E5C}" type="pres">
      <dgm:prSet presAssocID="{39186BE8-A7FD-0F41-AD8C-E8C21A807399}" presName="hierRoot2" presStyleCnt="0">
        <dgm:presLayoutVars>
          <dgm:hierBranch val="init"/>
        </dgm:presLayoutVars>
      </dgm:prSet>
      <dgm:spPr/>
    </dgm:pt>
    <dgm:pt modelId="{DAE85069-08C3-4643-8B16-9A0E80FAE22B}" type="pres">
      <dgm:prSet presAssocID="{39186BE8-A7FD-0F41-AD8C-E8C21A807399}" presName="rootComposite" presStyleCnt="0"/>
      <dgm:spPr/>
    </dgm:pt>
    <dgm:pt modelId="{01F11F60-0903-6D4E-8796-63BDCF3B2877}" type="pres">
      <dgm:prSet presAssocID="{39186BE8-A7FD-0F41-AD8C-E8C21A807399}" presName="rootText" presStyleLbl="node3" presStyleIdx="5" presStyleCnt="6" custScaleY="53010" custLinFactNeighborX="24027" custLinFactNeighborY="79694">
        <dgm:presLayoutVars>
          <dgm:chPref val="3"/>
        </dgm:presLayoutVars>
      </dgm:prSet>
      <dgm:spPr/>
      <dgm:t>
        <a:bodyPr/>
        <a:lstStyle/>
        <a:p>
          <a:endParaRPr lang="sr-Latn-CS"/>
        </a:p>
      </dgm:t>
    </dgm:pt>
    <dgm:pt modelId="{5451AC67-2B4C-3C43-9678-8B135BE32F2C}" type="pres">
      <dgm:prSet presAssocID="{39186BE8-A7FD-0F41-AD8C-E8C21A807399}" presName="rootConnector" presStyleLbl="node3" presStyleIdx="5" presStyleCnt="6"/>
      <dgm:spPr/>
      <dgm:t>
        <a:bodyPr/>
        <a:lstStyle/>
        <a:p>
          <a:endParaRPr lang="sr-Latn-CS"/>
        </a:p>
      </dgm:t>
    </dgm:pt>
    <dgm:pt modelId="{E4E7756B-8A20-8240-86B9-5B0A9ED7153B}" type="pres">
      <dgm:prSet presAssocID="{39186BE8-A7FD-0F41-AD8C-E8C21A807399}" presName="hierChild4" presStyleCnt="0"/>
      <dgm:spPr/>
    </dgm:pt>
    <dgm:pt modelId="{4F0BBF04-7A97-D44B-93C3-D87AE4BFF392}" type="pres">
      <dgm:prSet presAssocID="{39186BE8-A7FD-0F41-AD8C-E8C21A807399}" presName="hierChild5" presStyleCnt="0"/>
      <dgm:spPr/>
    </dgm:pt>
    <dgm:pt modelId="{9F7F4744-9F38-C447-ADCF-7F59EE732A04}" type="pres">
      <dgm:prSet presAssocID="{862E2AE7-796C-604C-91BC-9AF411E70F65}" presName="hierChild5" presStyleCnt="0"/>
      <dgm:spPr/>
    </dgm:pt>
    <dgm:pt modelId="{2F5DEFF8-1ED9-3C46-8A6F-F01241BB9C35}" type="pres">
      <dgm:prSet presAssocID="{7EDE130B-3DAE-A646-9C7B-0A0DD36DDEB6}" presName="Name64" presStyleLbl="parChTrans1D2" presStyleIdx="4" presStyleCnt="9"/>
      <dgm:spPr/>
      <dgm:t>
        <a:bodyPr/>
        <a:lstStyle/>
        <a:p>
          <a:endParaRPr lang="sr-Latn-CS"/>
        </a:p>
      </dgm:t>
    </dgm:pt>
    <dgm:pt modelId="{C0B3E1B1-C9BD-AB4D-B070-4ED3774208B3}" type="pres">
      <dgm:prSet presAssocID="{F443B8F5-52EB-A74A-927A-D6E26716C831}" presName="hierRoot2" presStyleCnt="0">
        <dgm:presLayoutVars>
          <dgm:hierBranch val="init"/>
        </dgm:presLayoutVars>
      </dgm:prSet>
      <dgm:spPr/>
    </dgm:pt>
    <dgm:pt modelId="{D9EC70CB-3C5A-2A4F-BD58-5F9BE3A049E5}" type="pres">
      <dgm:prSet presAssocID="{F443B8F5-52EB-A74A-927A-D6E26716C831}" presName="rootComposite" presStyleCnt="0"/>
      <dgm:spPr/>
    </dgm:pt>
    <dgm:pt modelId="{E15203AD-10BA-6D49-BEC0-14F15EECBEC3}" type="pres">
      <dgm:prSet presAssocID="{F443B8F5-52EB-A74A-927A-D6E26716C831}" presName="rootText" presStyleLbl="node2" presStyleIdx="4" presStyleCnt="7" custScaleX="125308" custScaleY="168630" custLinFactNeighborX="7890" custLinFactNeighborY="71222">
        <dgm:presLayoutVars>
          <dgm:chPref val="3"/>
        </dgm:presLayoutVars>
      </dgm:prSet>
      <dgm:spPr/>
      <dgm:t>
        <a:bodyPr/>
        <a:lstStyle/>
        <a:p>
          <a:endParaRPr lang="sr-Latn-CS"/>
        </a:p>
      </dgm:t>
    </dgm:pt>
    <dgm:pt modelId="{76CBDFE5-7079-3E4E-A32A-FA0F5509E2F4}" type="pres">
      <dgm:prSet presAssocID="{F443B8F5-52EB-A74A-927A-D6E26716C831}" presName="rootConnector" presStyleLbl="node2" presStyleIdx="4" presStyleCnt="7"/>
      <dgm:spPr/>
      <dgm:t>
        <a:bodyPr/>
        <a:lstStyle/>
        <a:p>
          <a:endParaRPr lang="sr-Latn-CS"/>
        </a:p>
      </dgm:t>
    </dgm:pt>
    <dgm:pt modelId="{3AD23E69-BB64-2D4A-939B-AFFCAFA16866}" type="pres">
      <dgm:prSet presAssocID="{F443B8F5-52EB-A74A-927A-D6E26716C831}" presName="hierChild4" presStyleCnt="0"/>
      <dgm:spPr/>
    </dgm:pt>
    <dgm:pt modelId="{B7C5320D-3B59-5440-BBDF-62F8AC4A1C39}" type="pres">
      <dgm:prSet presAssocID="{F443B8F5-52EB-A74A-927A-D6E26716C831}" presName="hierChild5" presStyleCnt="0"/>
      <dgm:spPr/>
    </dgm:pt>
    <dgm:pt modelId="{00CBB67B-A2F9-7740-82AB-D943DA3A8E75}" type="pres">
      <dgm:prSet presAssocID="{D2E1BE0D-42FE-9E44-A26D-5E80ACA502FA}" presName="Name64" presStyleLbl="parChTrans1D2" presStyleIdx="5" presStyleCnt="9"/>
      <dgm:spPr/>
      <dgm:t>
        <a:bodyPr/>
        <a:lstStyle/>
        <a:p>
          <a:endParaRPr lang="sr-Latn-CS"/>
        </a:p>
      </dgm:t>
    </dgm:pt>
    <dgm:pt modelId="{AB190489-2FEE-2E46-BDC5-871DC0AA09D6}" type="pres">
      <dgm:prSet presAssocID="{A122AC01-A0A5-AD47-8582-113229431BBE}" presName="hierRoot2" presStyleCnt="0">
        <dgm:presLayoutVars>
          <dgm:hierBranch val="init"/>
        </dgm:presLayoutVars>
      </dgm:prSet>
      <dgm:spPr/>
    </dgm:pt>
    <dgm:pt modelId="{E74BC80A-48AE-AF40-879A-04D27168313A}" type="pres">
      <dgm:prSet presAssocID="{A122AC01-A0A5-AD47-8582-113229431BBE}" presName="rootComposite" presStyleCnt="0"/>
      <dgm:spPr/>
    </dgm:pt>
    <dgm:pt modelId="{D60FC739-0F9A-E64C-B55A-34ED557B5485}" type="pres">
      <dgm:prSet presAssocID="{A122AC01-A0A5-AD47-8582-113229431BBE}" presName="rootText" presStyleLbl="node2" presStyleIdx="5" presStyleCnt="7" custScaleX="117663" custLinFactNeighborX="9460" custLinFactNeighborY="63761">
        <dgm:presLayoutVars>
          <dgm:chPref val="3"/>
        </dgm:presLayoutVars>
      </dgm:prSet>
      <dgm:spPr/>
      <dgm:t>
        <a:bodyPr/>
        <a:lstStyle/>
        <a:p>
          <a:endParaRPr lang="sr-Latn-CS"/>
        </a:p>
      </dgm:t>
    </dgm:pt>
    <dgm:pt modelId="{E0858CF4-86D3-3648-83D9-24EF089534F2}" type="pres">
      <dgm:prSet presAssocID="{A122AC01-A0A5-AD47-8582-113229431BBE}" presName="rootConnector" presStyleLbl="node2" presStyleIdx="5" presStyleCnt="7"/>
      <dgm:spPr/>
      <dgm:t>
        <a:bodyPr/>
        <a:lstStyle/>
        <a:p>
          <a:endParaRPr lang="sr-Latn-CS"/>
        </a:p>
      </dgm:t>
    </dgm:pt>
    <dgm:pt modelId="{978A4840-9879-3A47-8B2E-75290E44EB64}" type="pres">
      <dgm:prSet presAssocID="{A122AC01-A0A5-AD47-8582-113229431BBE}" presName="hierChild4" presStyleCnt="0"/>
      <dgm:spPr/>
    </dgm:pt>
    <dgm:pt modelId="{B21D167F-25D7-1148-8D45-2F97BA41A2E9}" type="pres">
      <dgm:prSet presAssocID="{A122AC01-A0A5-AD47-8582-113229431BBE}" presName="hierChild5" presStyleCnt="0"/>
      <dgm:spPr/>
    </dgm:pt>
    <dgm:pt modelId="{54397A91-EFF4-9B47-B213-6A1E6A1DD4CD}" type="pres">
      <dgm:prSet presAssocID="{743F235B-8A84-D746-9D87-99D8E56904D9}" presName="Name64" presStyleLbl="parChTrans1D2" presStyleIdx="6" presStyleCnt="9"/>
      <dgm:spPr/>
      <dgm:t>
        <a:bodyPr/>
        <a:lstStyle/>
        <a:p>
          <a:endParaRPr lang="sr-Latn-CS"/>
        </a:p>
      </dgm:t>
    </dgm:pt>
    <dgm:pt modelId="{1FCD3F5C-6AA9-E849-9C06-169F17022A89}" type="pres">
      <dgm:prSet presAssocID="{058EAAE3-091B-9B4A-A1CE-ED1B675ED163}" presName="hierRoot2" presStyleCnt="0">
        <dgm:presLayoutVars>
          <dgm:hierBranch val="init"/>
        </dgm:presLayoutVars>
      </dgm:prSet>
      <dgm:spPr/>
    </dgm:pt>
    <dgm:pt modelId="{33A5EA1D-795D-9F4D-92BA-7ED2A94F1C9E}" type="pres">
      <dgm:prSet presAssocID="{058EAAE3-091B-9B4A-A1CE-ED1B675ED163}" presName="rootComposite" presStyleCnt="0"/>
      <dgm:spPr/>
    </dgm:pt>
    <dgm:pt modelId="{CB2939F1-1E10-1F40-A846-5BD571E2C17A}" type="pres">
      <dgm:prSet presAssocID="{058EAAE3-091B-9B4A-A1CE-ED1B675ED163}" presName="rootText" presStyleLbl="node2" presStyleIdx="6" presStyleCnt="7" custScaleX="111657" custScaleY="80087" custLinFactY="-499120" custLinFactNeighborX="9250" custLinFactNeighborY="-500000">
        <dgm:presLayoutVars>
          <dgm:chPref val="3"/>
        </dgm:presLayoutVars>
      </dgm:prSet>
      <dgm:spPr/>
      <dgm:t>
        <a:bodyPr/>
        <a:lstStyle/>
        <a:p>
          <a:endParaRPr lang="sr-Latn-CS"/>
        </a:p>
      </dgm:t>
    </dgm:pt>
    <dgm:pt modelId="{E64DB5F4-A3F1-DE4F-AC3B-A99F462A349B}" type="pres">
      <dgm:prSet presAssocID="{058EAAE3-091B-9B4A-A1CE-ED1B675ED163}" presName="rootConnector" presStyleLbl="node2" presStyleIdx="6" presStyleCnt="7"/>
      <dgm:spPr/>
      <dgm:t>
        <a:bodyPr/>
        <a:lstStyle/>
        <a:p>
          <a:endParaRPr lang="sr-Latn-CS"/>
        </a:p>
      </dgm:t>
    </dgm:pt>
    <dgm:pt modelId="{654BE344-4794-E543-8941-8097BFA2CE7A}" type="pres">
      <dgm:prSet presAssocID="{058EAAE3-091B-9B4A-A1CE-ED1B675ED163}" presName="hierChild4" presStyleCnt="0"/>
      <dgm:spPr/>
    </dgm:pt>
    <dgm:pt modelId="{88AA851F-17AD-F64A-8914-10C03BAA9096}" type="pres">
      <dgm:prSet presAssocID="{058EAAE3-091B-9B4A-A1CE-ED1B675ED163}" presName="hierChild5" presStyleCnt="0"/>
      <dgm:spPr/>
    </dgm:pt>
    <dgm:pt modelId="{181FF959-6633-014A-AC1A-0343F338981C}" type="pres">
      <dgm:prSet presAssocID="{426A7C46-3B4B-5C4F-B234-C2D848D3A430}" presName="hierChild3" presStyleCnt="0"/>
      <dgm:spPr/>
    </dgm:pt>
    <dgm:pt modelId="{ACCA15AA-7C58-3E44-A88C-FB6ED7117BC6}" type="pres">
      <dgm:prSet presAssocID="{D29A8FF7-8B5B-5443-AAFE-020265B0188F}" presName="Name115" presStyleLbl="parChTrans1D2" presStyleIdx="7" presStyleCnt="9"/>
      <dgm:spPr/>
      <dgm:t>
        <a:bodyPr/>
        <a:lstStyle/>
        <a:p>
          <a:endParaRPr lang="sr-Latn-CS"/>
        </a:p>
      </dgm:t>
    </dgm:pt>
    <dgm:pt modelId="{6314FB55-CAAD-A44E-8E41-C9C070DBFA80}" type="pres">
      <dgm:prSet presAssocID="{F2604682-755E-344C-B4A6-96A30B5ED941}" presName="hierRoot3" presStyleCnt="0">
        <dgm:presLayoutVars>
          <dgm:hierBranch val="init"/>
        </dgm:presLayoutVars>
      </dgm:prSet>
      <dgm:spPr/>
    </dgm:pt>
    <dgm:pt modelId="{E65FE577-F537-9345-929A-0C146506D173}" type="pres">
      <dgm:prSet presAssocID="{F2604682-755E-344C-B4A6-96A30B5ED941}" presName="rootComposite3" presStyleCnt="0"/>
      <dgm:spPr/>
    </dgm:pt>
    <dgm:pt modelId="{02FE7AB1-D0DC-3E4E-A97D-0E16505C1CC8}" type="pres">
      <dgm:prSet presAssocID="{F2604682-755E-344C-B4A6-96A30B5ED941}" presName="rootText3" presStyleLbl="asst1" presStyleIdx="0" presStyleCnt="2" custScaleX="181240" custScaleY="161824" custLinFactX="-100000" custLinFactY="-199846" custLinFactNeighborX="-108748" custLinFactNeighborY="-200000">
        <dgm:presLayoutVars>
          <dgm:chPref val="3"/>
        </dgm:presLayoutVars>
      </dgm:prSet>
      <dgm:spPr/>
      <dgm:t>
        <a:bodyPr/>
        <a:lstStyle/>
        <a:p>
          <a:endParaRPr lang="sr-Latn-CS"/>
        </a:p>
      </dgm:t>
    </dgm:pt>
    <dgm:pt modelId="{46C22BEE-8C48-624A-8A6B-B35CB5172DF0}" type="pres">
      <dgm:prSet presAssocID="{F2604682-755E-344C-B4A6-96A30B5ED941}" presName="rootConnector3" presStyleLbl="asst1" presStyleIdx="0" presStyleCnt="2"/>
      <dgm:spPr/>
      <dgm:t>
        <a:bodyPr/>
        <a:lstStyle/>
        <a:p>
          <a:endParaRPr lang="sr-Latn-CS"/>
        </a:p>
      </dgm:t>
    </dgm:pt>
    <dgm:pt modelId="{957B67FA-547A-3C4B-957A-8567890AD052}" type="pres">
      <dgm:prSet presAssocID="{F2604682-755E-344C-B4A6-96A30B5ED941}" presName="hierChild6" presStyleCnt="0"/>
      <dgm:spPr/>
    </dgm:pt>
    <dgm:pt modelId="{13DFD1ED-4EE8-6A45-A0B4-C84F2C1D4796}" type="pres">
      <dgm:prSet presAssocID="{F2604682-755E-344C-B4A6-96A30B5ED941}" presName="hierChild7" presStyleCnt="0"/>
      <dgm:spPr/>
    </dgm:pt>
    <dgm:pt modelId="{0821296A-AB9E-8D44-BA80-4DAA73F3FF1C}" type="pres">
      <dgm:prSet presAssocID="{7DBC24B4-C31E-FD4B-9A6A-4E46FA8911F6}" presName="Name115" presStyleLbl="parChTrans1D2" presStyleIdx="8" presStyleCnt="9"/>
      <dgm:spPr/>
      <dgm:t>
        <a:bodyPr/>
        <a:lstStyle/>
        <a:p>
          <a:endParaRPr lang="sr-Latn-CS"/>
        </a:p>
      </dgm:t>
    </dgm:pt>
    <dgm:pt modelId="{19F84814-2C36-5F47-9EA7-8DED19F126A9}" type="pres">
      <dgm:prSet presAssocID="{79D422E3-8D6F-F045-A58C-69460736572F}" presName="hierRoot3" presStyleCnt="0">
        <dgm:presLayoutVars>
          <dgm:hierBranch val="init"/>
        </dgm:presLayoutVars>
      </dgm:prSet>
      <dgm:spPr/>
    </dgm:pt>
    <dgm:pt modelId="{037D00C4-F6AF-AA49-AE7B-2DBA9784E25C}" type="pres">
      <dgm:prSet presAssocID="{79D422E3-8D6F-F045-A58C-69460736572F}" presName="rootComposite3" presStyleCnt="0"/>
      <dgm:spPr/>
    </dgm:pt>
    <dgm:pt modelId="{B81048F2-2FFD-8844-82A4-A1D263AB4049}" type="pres">
      <dgm:prSet presAssocID="{79D422E3-8D6F-F045-A58C-69460736572F}" presName="rootText3" presStyleLbl="asst1" presStyleIdx="1" presStyleCnt="2" custScaleX="169832" custScaleY="159093" custLinFactX="-100000" custLinFactY="66532" custLinFactNeighborX="-108567" custLinFactNeighborY="100000">
        <dgm:presLayoutVars>
          <dgm:chPref val="3"/>
        </dgm:presLayoutVars>
      </dgm:prSet>
      <dgm:spPr>
        <a:xfrm>
          <a:off x="795017" y="2368658"/>
          <a:ext cx="1187053" cy="362051"/>
        </a:xfrm>
        <a:prstGeom prst="rect">
          <a:avLst/>
        </a:prstGeom>
      </dgm:spPr>
      <dgm:t>
        <a:bodyPr/>
        <a:lstStyle/>
        <a:p>
          <a:endParaRPr lang="sr-Latn-CS"/>
        </a:p>
      </dgm:t>
    </dgm:pt>
    <dgm:pt modelId="{9BB17BE3-8547-824E-AAD5-C62B89D2BA10}" type="pres">
      <dgm:prSet presAssocID="{79D422E3-8D6F-F045-A58C-69460736572F}" presName="rootConnector3" presStyleLbl="asst1" presStyleIdx="1" presStyleCnt="2"/>
      <dgm:spPr/>
      <dgm:t>
        <a:bodyPr/>
        <a:lstStyle/>
        <a:p>
          <a:endParaRPr lang="sr-Latn-CS"/>
        </a:p>
      </dgm:t>
    </dgm:pt>
    <dgm:pt modelId="{88B6BDBC-A62E-EB47-B49D-1FC680C4C7F7}" type="pres">
      <dgm:prSet presAssocID="{79D422E3-8D6F-F045-A58C-69460736572F}" presName="hierChild6" presStyleCnt="0"/>
      <dgm:spPr/>
    </dgm:pt>
    <dgm:pt modelId="{0CDC0042-523E-E249-A52A-FA7664B9FA99}" type="pres">
      <dgm:prSet presAssocID="{79D422E3-8D6F-F045-A58C-69460736572F}" presName="hierChild7" presStyleCnt="0"/>
      <dgm:spPr/>
    </dgm:pt>
  </dgm:ptLst>
  <dgm:cxnLst>
    <dgm:cxn modelId="{DF8397CA-4B53-F740-A42B-90333F2499C2}" srcId="{862E2AE7-796C-604C-91BC-9AF411E70F65}" destId="{A303E961-F607-BD42-9F35-BB57A33FE1E8}" srcOrd="1" destOrd="0" parTransId="{65FCD10D-9082-1645-957F-1074980137AE}" sibTransId="{874B92C8-8742-4A4B-AD10-B774A8A49AF6}"/>
    <dgm:cxn modelId="{AEE1CDD3-195B-5346-AB8B-80E33F0EE8AF}" srcId="{426A7C46-3B4B-5C4F-B234-C2D848D3A430}" destId="{61993481-ED8D-E143-A1A6-DDE5530E3695}" srcOrd="3" destOrd="0" parTransId="{E8BB25C4-5A0E-DF4F-B42B-12C2B842F845}" sibTransId="{8593ABB2-B5DF-484A-8C08-07614D52E08A}"/>
    <dgm:cxn modelId="{311FD022-B760-8944-8581-C134334F7DAD}" type="presOf" srcId="{D69C89D3-94AA-424C-A041-7B004240C5C6}" destId="{3B84A564-B746-B843-A4BB-FFD997D00AA5}" srcOrd="1" destOrd="0" presId="urn:microsoft.com/office/officeart/2009/3/layout/HorizontalOrganizationChart"/>
    <dgm:cxn modelId="{754FA3DA-4EF0-134F-BAED-B8F2E56E1F2D}" type="presOf" srcId="{743F235B-8A84-D746-9D87-99D8E56904D9}" destId="{54397A91-EFF4-9B47-B213-6A1E6A1DD4CD}" srcOrd="0" destOrd="0" presId="urn:microsoft.com/office/officeart/2009/3/layout/HorizontalOrganizationChart"/>
    <dgm:cxn modelId="{08F1F9C9-B615-1A40-91FA-A6F8E26F7099}" type="presOf" srcId="{A122AC01-A0A5-AD47-8582-113229431BBE}" destId="{E0858CF4-86D3-3648-83D9-24EF089534F2}" srcOrd="1" destOrd="0" presId="urn:microsoft.com/office/officeart/2009/3/layout/HorizontalOrganizationChart"/>
    <dgm:cxn modelId="{BE8116D6-E3D4-044B-B361-1A3254D4704F}" type="presOf" srcId="{2E9D2C10-0741-534B-84D0-CE3D96EE0B8A}" destId="{B4D0B01A-CF76-1F49-9CAC-F92C0ED5B6A6}" srcOrd="1" destOrd="0" presId="urn:microsoft.com/office/officeart/2009/3/layout/HorizontalOrganizationChart"/>
    <dgm:cxn modelId="{E7FD8C41-8D62-CA4C-BED8-0A128B74957B}" type="presOf" srcId="{34230D3D-8FA3-D046-9ED1-AB41A1A25EF8}" destId="{AEC82814-B1DC-0D4B-8BAA-88C231B3E531}" srcOrd="1" destOrd="0" presId="urn:microsoft.com/office/officeart/2009/3/layout/HorizontalOrganizationChart"/>
    <dgm:cxn modelId="{5B5E4FD4-FE9D-6C4D-A178-8138D34279B1}" type="presOf" srcId="{426A7C46-3B4B-5C4F-B234-C2D848D3A430}" destId="{AE610053-107C-564C-AE18-134C389363FF}" srcOrd="1" destOrd="0" presId="urn:microsoft.com/office/officeart/2009/3/layout/HorizontalOrganizationChart"/>
    <dgm:cxn modelId="{9E2D3449-B683-5A4C-9FAF-221E3D6757F0}" srcId="{426A7C46-3B4B-5C4F-B234-C2D848D3A430}" destId="{862E2AE7-796C-604C-91BC-9AF411E70F65}" srcOrd="5" destOrd="0" parTransId="{36CAB79A-FB4C-994B-902B-BEAFA48734AD}" sibTransId="{B6E90127-5396-CC4D-8CB9-FBEC5AC73ADC}"/>
    <dgm:cxn modelId="{F14252D4-926A-2D49-87CC-BD587E70A0BA}" type="presOf" srcId="{29E8F019-D07F-DA4E-A4D1-98613834D07A}" destId="{F29A10BE-7F94-8641-93ED-532E3189643D}" srcOrd="1" destOrd="0" presId="urn:microsoft.com/office/officeart/2009/3/layout/HorizontalOrganizationChart"/>
    <dgm:cxn modelId="{B8F61AB4-5100-7E4A-B1AE-E7C4F66C2545}" type="presOf" srcId="{61993481-ED8D-E143-A1A6-DDE5530E3695}" destId="{1324BC8B-D715-3243-8351-9333D2239598}" srcOrd="1" destOrd="0" presId="urn:microsoft.com/office/officeart/2009/3/layout/HorizontalOrganizationChart"/>
    <dgm:cxn modelId="{E9192473-B1A5-5D42-80B2-D8340DF03C47}" type="presOf" srcId="{7DBC24B4-C31E-FD4B-9A6A-4E46FA8911F6}" destId="{0821296A-AB9E-8D44-BA80-4DAA73F3FF1C}" srcOrd="0" destOrd="0" presId="urn:microsoft.com/office/officeart/2009/3/layout/HorizontalOrganizationChart"/>
    <dgm:cxn modelId="{2C915E84-FABC-6743-B669-3E37284AA957}" type="presOf" srcId="{3127D458-0387-9A41-AE9D-40D4CD12D3D0}" destId="{CAE2273C-2F24-274C-B9A3-F9CEE758D87C}" srcOrd="1" destOrd="0" presId="urn:microsoft.com/office/officeart/2009/3/layout/HorizontalOrganizationChart"/>
    <dgm:cxn modelId="{23B9A0EE-755C-FD42-A11F-A160CEBA81E6}" type="presOf" srcId="{DDBB3C54-16A0-9744-81F7-776DD9EA2D8D}" destId="{FE1D8981-E3DD-F84D-BEB0-DA0EE0C2C3B3}" srcOrd="0" destOrd="0" presId="urn:microsoft.com/office/officeart/2009/3/layout/HorizontalOrganizationChart"/>
    <dgm:cxn modelId="{0D80773E-1EC2-8A4C-A034-A1702AF03AB7}" srcId="{DDBB3C54-16A0-9744-81F7-776DD9EA2D8D}" destId="{D69C89D3-94AA-424C-A041-7B004240C5C6}" srcOrd="0" destOrd="0" parTransId="{D6B51DBF-5E4E-7940-9F07-677F85A52D6D}" sibTransId="{8123F209-3D82-D94C-A9D2-F9E6C68A886C}"/>
    <dgm:cxn modelId="{38D0960C-D6A2-BD49-96CF-20EC2FCA93B1}" type="presOf" srcId="{29E8F019-D07F-DA4E-A4D1-98613834D07A}" destId="{7648A529-1175-AE49-AF7C-C94548815137}" srcOrd="0" destOrd="0" presId="urn:microsoft.com/office/officeart/2009/3/layout/HorizontalOrganizationChart"/>
    <dgm:cxn modelId="{14766AEA-2BD2-8D4A-9EB7-4C8B4C4346ED}" srcId="{426A7C46-3B4B-5C4F-B234-C2D848D3A430}" destId="{F443B8F5-52EB-A74A-927A-D6E26716C831}" srcOrd="6" destOrd="0" parTransId="{7EDE130B-3DAE-A646-9C7B-0A0DD36DDEB6}" sibTransId="{4BA60D8F-CA16-C54A-80F3-94529E5B7FA0}"/>
    <dgm:cxn modelId="{42C3D584-621F-0E41-B3A7-7EDA5AB0B791}" type="presOf" srcId="{79D422E3-8D6F-F045-A58C-69460736572F}" destId="{B81048F2-2FFD-8844-82A4-A1D263AB4049}" srcOrd="0" destOrd="0" presId="urn:microsoft.com/office/officeart/2009/3/layout/HorizontalOrganizationChart"/>
    <dgm:cxn modelId="{53D688E5-AA0C-CB48-B685-0C4E6E750DA3}" srcId="{862E2AE7-796C-604C-91BC-9AF411E70F65}" destId="{2E9D2C10-0741-534B-84D0-CE3D96EE0B8A}" srcOrd="0" destOrd="0" parTransId="{6CB015DE-8C42-D446-97E1-8B506FC5D632}" sibTransId="{D375448E-4CFE-8449-B1F3-B9769671AA00}"/>
    <dgm:cxn modelId="{619D315D-E0F8-6040-9F0A-2A84E5ADC26A}" type="presOf" srcId="{6153B517-B03F-CF4E-929E-357AE6627D9C}" destId="{2AB5A81A-AE0C-0F45-8F96-D8305968A494}" srcOrd="0" destOrd="0" presId="urn:microsoft.com/office/officeart/2009/3/layout/HorizontalOrganizationChart"/>
    <dgm:cxn modelId="{B12133AE-7877-AB48-9234-177016F00E0B}" srcId="{426A7C46-3B4B-5C4F-B234-C2D848D3A430}" destId="{058EAAE3-091B-9B4A-A1CE-ED1B675ED163}" srcOrd="8" destOrd="0" parTransId="{743F235B-8A84-D746-9D87-99D8E56904D9}" sibTransId="{5752DC98-A421-1846-AC01-0033B8B3F57A}"/>
    <dgm:cxn modelId="{0902CD32-556B-C345-A131-4CF132921E5D}" type="presOf" srcId="{F443B8F5-52EB-A74A-927A-D6E26716C831}" destId="{E15203AD-10BA-6D49-BEC0-14F15EECBEC3}" srcOrd="0" destOrd="0" presId="urn:microsoft.com/office/officeart/2009/3/layout/HorizontalOrganizationChart"/>
    <dgm:cxn modelId="{B5AB28D9-C885-444B-8541-FC3F158418B6}" type="presOf" srcId="{A303E961-F607-BD42-9F35-BB57A33FE1E8}" destId="{D8451F3D-FF30-D648-8FAE-E815ADB82586}" srcOrd="1" destOrd="0" presId="urn:microsoft.com/office/officeart/2009/3/layout/HorizontalOrganizationChart"/>
    <dgm:cxn modelId="{E8BF72EB-1AEB-1445-9E74-FC13D21F5E8B}" srcId="{61993481-ED8D-E143-A1A6-DDE5530E3695}" destId="{3127D458-0387-9A41-AE9D-40D4CD12D3D0}" srcOrd="1" destOrd="0" parTransId="{32DC0334-6F3B-6948-B135-97847F646B86}" sibTransId="{99032159-B210-7A4F-BC05-A3C81926A7F1}"/>
    <dgm:cxn modelId="{E55F10FB-C528-A347-92F5-130D062BDDCB}" srcId="{426A7C46-3B4B-5C4F-B234-C2D848D3A430}" destId="{A122AC01-A0A5-AD47-8582-113229431BBE}" srcOrd="7" destOrd="0" parTransId="{D2E1BE0D-42FE-9E44-A26D-5E80ACA502FA}" sibTransId="{3597AA43-7A13-8147-B24C-DD31F45321D7}"/>
    <dgm:cxn modelId="{7247FED2-4413-814D-98DD-E7F2EB74692E}" type="presOf" srcId="{058EAAE3-091B-9B4A-A1CE-ED1B675ED163}" destId="{CB2939F1-1E10-1F40-A846-5BD571E2C17A}" srcOrd="0" destOrd="0" presId="urn:microsoft.com/office/officeart/2009/3/layout/HorizontalOrganizationChart"/>
    <dgm:cxn modelId="{1DE52486-54AF-9346-921C-4ADDC5A74BE2}" type="presOf" srcId="{D29A8FF7-8B5B-5443-AAFE-020265B0188F}" destId="{ACCA15AA-7C58-3E44-A88C-FB6ED7117BC6}" srcOrd="0" destOrd="0" presId="urn:microsoft.com/office/officeart/2009/3/layout/HorizontalOrganizationChart"/>
    <dgm:cxn modelId="{B06D07FC-AE8F-994E-9BE5-2AB3DF6CB4C8}" type="presOf" srcId="{1887F372-C696-0E43-9D48-7BAB1D0BD556}" destId="{317DD783-9C14-1048-930D-1C804E3F65E5}" srcOrd="0" destOrd="0" presId="urn:microsoft.com/office/officeart/2009/3/layout/HorizontalOrganizationChart"/>
    <dgm:cxn modelId="{F58F0001-8387-8C41-A19D-3E890F68D42E}" type="presOf" srcId="{2E9D2C10-0741-534B-84D0-CE3D96EE0B8A}" destId="{47232238-947E-E444-8D29-5725380429B3}" srcOrd="0" destOrd="0" presId="urn:microsoft.com/office/officeart/2009/3/layout/HorizontalOrganizationChart"/>
    <dgm:cxn modelId="{85520B78-935F-D345-A3E9-70569C5C37DC}" type="presOf" srcId="{7976A0AB-CDDD-E54C-B53F-FD3D5539D6FD}" destId="{D938AA4C-4877-F54B-8C5C-B47CE4C1099C}" srcOrd="0" destOrd="0" presId="urn:microsoft.com/office/officeart/2009/3/layout/HorizontalOrganizationChart"/>
    <dgm:cxn modelId="{6331F0DB-769B-9A45-9140-6D999795FADF}" srcId="{426A7C46-3B4B-5C4F-B234-C2D848D3A430}" destId="{29E8F019-D07F-DA4E-A4D1-98613834D07A}" srcOrd="4" destOrd="0" parTransId="{52A7E8C8-710E-AE43-815D-1B334062A07D}" sibTransId="{A83E0720-D87C-CE49-B0DC-2B651A260FED}"/>
    <dgm:cxn modelId="{0CABB0DD-1CC5-E144-8B86-60195DC556ED}" type="presOf" srcId="{36CAB79A-FB4C-994B-902B-BEAFA48734AD}" destId="{A931F2A8-A673-254F-908E-0AAD808DCFBC}" srcOrd="0" destOrd="0" presId="urn:microsoft.com/office/officeart/2009/3/layout/HorizontalOrganizationChart"/>
    <dgm:cxn modelId="{0BCDA5E5-7F9F-A548-A270-284B856D6F85}" type="presOf" srcId="{3127D458-0387-9A41-AE9D-40D4CD12D3D0}" destId="{02464FE1-42BD-C648-8CC7-FFA5D4A13A89}" srcOrd="0" destOrd="0" presId="urn:microsoft.com/office/officeart/2009/3/layout/HorizontalOrganizationChart"/>
    <dgm:cxn modelId="{143EAF6F-1929-8747-8E2B-E096301469B4}" type="presOf" srcId="{862E2AE7-796C-604C-91BC-9AF411E70F65}" destId="{62F6494E-5E41-8D4E-AD8C-746B7A07D2AB}" srcOrd="0" destOrd="0" presId="urn:microsoft.com/office/officeart/2009/3/layout/HorizontalOrganizationChart"/>
    <dgm:cxn modelId="{1F26745C-4344-DF49-AD47-9C276CC9FEB1}" srcId="{1887F372-C696-0E43-9D48-7BAB1D0BD556}" destId="{426A7C46-3B4B-5C4F-B234-C2D848D3A430}" srcOrd="0" destOrd="0" parTransId="{0805690E-3B8E-8F49-A310-85C68CA7408B}" sibTransId="{F7BF0C50-2484-2843-A412-29DED095F434}"/>
    <dgm:cxn modelId="{B72FA70A-CDB9-BF41-BE8F-7E276153B6AE}" srcId="{426A7C46-3B4B-5C4F-B234-C2D848D3A430}" destId="{F2604682-755E-344C-B4A6-96A30B5ED941}" srcOrd="0" destOrd="0" parTransId="{D29A8FF7-8B5B-5443-AAFE-020265B0188F}" sibTransId="{A4A5BD07-4A22-A34D-B5C0-0FF496886B23}"/>
    <dgm:cxn modelId="{F19DA79E-788A-B442-A733-79C54EBFA1A0}" type="presOf" srcId="{79D422E3-8D6F-F045-A58C-69460736572F}" destId="{9BB17BE3-8547-824E-AAD5-C62B89D2BA10}" srcOrd="1" destOrd="0" presId="urn:microsoft.com/office/officeart/2009/3/layout/HorizontalOrganizationChart"/>
    <dgm:cxn modelId="{F43C7AD6-5E40-D54C-B44C-BA5B2CD41023}" type="presOf" srcId="{D2E1BE0D-42FE-9E44-A26D-5E80ACA502FA}" destId="{00CBB67B-A2F9-7740-82AB-D943DA3A8E75}" srcOrd="0" destOrd="0" presId="urn:microsoft.com/office/officeart/2009/3/layout/HorizontalOrganizationChart"/>
    <dgm:cxn modelId="{CDDCDFC0-7500-7749-AF32-51E53EAC49B3}" type="presOf" srcId="{426A7C46-3B4B-5C4F-B234-C2D848D3A430}" destId="{6347A8D2-61AC-FF4D-B39A-F51E2CF091FA}" srcOrd="0" destOrd="0" presId="urn:microsoft.com/office/officeart/2009/3/layout/HorizontalOrganizationChart"/>
    <dgm:cxn modelId="{B83FC20F-DBE7-AB4A-94AF-01D20CEF7E24}" type="presOf" srcId="{D69C89D3-94AA-424C-A041-7B004240C5C6}" destId="{79E064AF-871D-4041-AF0A-A0675836ABF4}" srcOrd="0" destOrd="0" presId="urn:microsoft.com/office/officeart/2009/3/layout/HorizontalOrganizationChart"/>
    <dgm:cxn modelId="{839E33E4-84D9-B843-A8A2-6CF2C310665A}" srcId="{61993481-ED8D-E143-A1A6-DDE5530E3695}" destId="{34230D3D-8FA3-D046-9ED1-AB41A1A25EF8}" srcOrd="0" destOrd="0" parTransId="{FD9494AB-1692-024D-A98F-B84E5BE191BC}" sibTransId="{079AB47B-8713-074D-A138-1A8445418E7C}"/>
    <dgm:cxn modelId="{552EEB91-4EE1-3D44-9E2D-6CEEAA2D5E8E}" type="presOf" srcId="{6CB015DE-8C42-D446-97E1-8B506FC5D632}" destId="{69497688-28C1-8044-AB0E-C869DE09B472}" srcOrd="0" destOrd="0" presId="urn:microsoft.com/office/officeart/2009/3/layout/HorizontalOrganizationChart"/>
    <dgm:cxn modelId="{EC7D2DB8-66B4-1946-A9F7-3A44E7BF9E84}" type="presOf" srcId="{F2604682-755E-344C-B4A6-96A30B5ED941}" destId="{46C22BEE-8C48-624A-8A6B-B35CB5172DF0}" srcOrd="1" destOrd="0" presId="urn:microsoft.com/office/officeart/2009/3/layout/HorizontalOrganizationChart"/>
    <dgm:cxn modelId="{19123F28-1A29-0E41-B0B2-A6A579842F22}" type="presOf" srcId="{DDBB3C54-16A0-9744-81F7-776DD9EA2D8D}" destId="{048B6865-31EA-6D4F-9DE9-E223D02A0E28}" srcOrd="1" destOrd="0" presId="urn:microsoft.com/office/officeart/2009/3/layout/HorizontalOrganizationChart"/>
    <dgm:cxn modelId="{FFEC5760-342B-C54B-A212-6A11526B25A4}" type="presOf" srcId="{55A4420E-C418-F249-9A8E-054F5F9E8267}" destId="{616D1619-7D64-E946-B84B-F3130AC0BE21}" srcOrd="0" destOrd="0" presId="urn:microsoft.com/office/officeart/2009/3/layout/HorizontalOrganizationChart"/>
    <dgm:cxn modelId="{2C1F2CDC-A806-4F43-AB76-AFA73ED447D7}" type="presOf" srcId="{BD798720-9F3F-1F49-8392-BA4E8BAE4496}" destId="{FF4A93AA-FA72-A143-BD80-C26096727623}" srcOrd="1" destOrd="0" presId="urn:microsoft.com/office/officeart/2009/3/layout/HorizontalOrganizationChart"/>
    <dgm:cxn modelId="{4A160A10-F05D-7247-98F2-4CABC6128B38}" type="presOf" srcId="{F443B8F5-52EB-A74A-927A-D6E26716C831}" destId="{76CBDFE5-7079-3E4E-A32A-FA0F5509E2F4}" srcOrd="1" destOrd="0" presId="urn:microsoft.com/office/officeart/2009/3/layout/HorizontalOrganizationChart"/>
    <dgm:cxn modelId="{455CC07A-F6F3-BE45-A05F-62D33F4031DD}" type="presOf" srcId="{D6B51DBF-5E4E-7940-9F07-677F85A52D6D}" destId="{49905140-FA21-B34A-AFCA-A71CA4FA79D3}" srcOrd="0" destOrd="0" presId="urn:microsoft.com/office/officeart/2009/3/layout/HorizontalOrganizationChart"/>
    <dgm:cxn modelId="{D806190E-1E2B-A345-B11D-FD80CB15769E}" type="presOf" srcId="{65FCD10D-9082-1645-957F-1074980137AE}" destId="{C90C10FA-0458-B24F-A6D9-B9200D006A40}" srcOrd="0" destOrd="0" presId="urn:microsoft.com/office/officeart/2009/3/layout/HorizontalOrganizationChart"/>
    <dgm:cxn modelId="{E88CC330-7D06-564E-A411-10FE7278D068}" type="presOf" srcId="{7EDE130B-3DAE-A646-9C7B-0A0DD36DDEB6}" destId="{2F5DEFF8-1ED9-3C46-8A6F-F01241BB9C35}" srcOrd="0" destOrd="0" presId="urn:microsoft.com/office/officeart/2009/3/layout/HorizontalOrganizationChart"/>
    <dgm:cxn modelId="{FA4DD574-2311-ED40-8C98-96B875DF1A4C}" type="presOf" srcId="{A122AC01-A0A5-AD47-8582-113229431BBE}" destId="{D60FC739-0F9A-E64C-B55A-34ED557B5485}" srcOrd="0" destOrd="0" presId="urn:microsoft.com/office/officeart/2009/3/layout/HorizontalOrganizationChart"/>
    <dgm:cxn modelId="{E2179A37-6063-7947-BA04-73F017765358}" type="presOf" srcId="{BD798720-9F3F-1F49-8392-BA4E8BAE4496}" destId="{8B172C8D-B11C-6D4A-B505-7C5EC1D166A6}" srcOrd="0" destOrd="0" presId="urn:microsoft.com/office/officeart/2009/3/layout/HorizontalOrganizationChart"/>
    <dgm:cxn modelId="{9960BFE3-3C82-ED46-9329-08D0DCE2CF99}" type="presOf" srcId="{FD9494AB-1692-024D-A98F-B84E5BE191BC}" destId="{249CF09E-E220-D244-8495-79012A87CCF8}" srcOrd="0" destOrd="0" presId="urn:microsoft.com/office/officeart/2009/3/layout/HorizontalOrganizationChart"/>
    <dgm:cxn modelId="{CE215D98-811C-CD42-816A-6F060B0F34EB}" srcId="{426A7C46-3B4B-5C4F-B234-C2D848D3A430}" destId="{BD798720-9F3F-1F49-8392-BA4E8BAE4496}" srcOrd="2" destOrd="0" parTransId="{5154D9AF-A085-E746-8B86-088BF055D9DA}" sibTransId="{3E8239FE-42EA-CD4B-982E-A8C5C397303D}"/>
    <dgm:cxn modelId="{450EBFE8-72BF-F741-B9B9-D3D10458B7ED}" type="presOf" srcId="{34230D3D-8FA3-D046-9ED1-AB41A1A25EF8}" destId="{7C254D6A-6CD8-9144-B8CF-CC50204208EB}" srcOrd="0" destOrd="0" presId="urn:microsoft.com/office/officeart/2009/3/layout/HorizontalOrganizationChart"/>
    <dgm:cxn modelId="{72E7DEA6-EB8D-9748-877E-2B9846235555}" type="presOf" srcId="{32DC0334-6F3B-6948-B135-97847F646B86}" destId="{866F3582-DD11-7D47-8FDF-036D5A7CB6E1}" srcOrd="0" destOrd="0" presId="urn:microsoft.com/office/officeart/2009/3/layout/HorizontalOrganizationChart"/>
    <dgm:cxn modelId="{298ED2DB-9D56-DF40-A394-64305DDB0415}" srcId="{862E2AE7-796C-604C-91BC-9AF411E70F65}" destId="{39186BE8-A7FD-0F41-AD8C-E8C21A807399}" srcOrd="2" destOrd="0" parTransId="{55A4420E-C418-F249-9A8E-054F5F9E8267}" sibTransId="{5E282D9E-594B-2B4F-8F81-D329765893B0}"/>
    <dgm:cxn modelId="{6E77AEAA-E8E5-9446-9F46-291B37C58ECC}" type="presOf" srcId="{39186BE8-A7FD-0F41-AD8C-E8C21A807399}" destId="{5451AC67-2B4C-3C43-9678-8B135BE32F2C}" srcOrd="1" destOrd="0" presId="urn:microsoft.com/office/officeart/2009/3/layout/HorizontalOrganizationChart"/>
    <dgm:cxn modelId="{B6DA85CB-F95B-9F44-BF1E-304576E96512}" type="presOf" srcId="{E8BB25C4-5A0E-DF4F-B42B-12C2B842F845}" destId="{655A83EF-2805-6D4D-9DC1-299A1FDD9EE1}" srcOrd="0" destOrd="0" presId="urn:microsoft.com/office/officeart/2009/3/layout/HorizontalOrganizationChart"/>
    <dgm:cxn modelId="{260B41DC-2E13-D54C-B160-DF61CAFD062C}" srcId="{DDBB3C54-16A0-9744-81F7-776DD9EA2D8D}" destId="{A95F181E-598C-7F46-9633-CCD29BFA0824}" srcOrd="1" destOrd="0" parTransId="{7976A0AB-CDDD-E54C-B53F-FD3D5539D6FD}" sibTransId="{6BC58FEF-1918-EA4F-A4F1-410ABEBF34AE}"/>
    <dgm:cxn modelId="{74CF04DE-2BA1-D644-BE09-9F62E75E7262}" type="presOf" srcId="{F2604682-755E-344C-B4A6-96A30B5ED941}" destId="{02FE7AB1-D0DC-3E4E-A97D-0E16505C1CC8}" srcOrd="0" destOrd="0" presId="urn:microsoft.com/office/officeart/2009/3/layout/HorizontalOrganizationChart"/>
    <dgm:cxn modelId="{88143E5D-7ECB-504A-8F8C-812B09B6D89C}" srcId="{426A7C46-3B4B-5C4F-B234-C2D848D3A430}" destId="{79D422E3-8D6F-F045-A58C-69460736572F}" srcOrd="1" destOrd="0" parTransId="{7DBC24B4-C31E-FD4B-9A6A-4E46FA8911F6}" sibTransId="{411746B4-D7C4-A24B-9ED4-C4FE7AD31066}"/>
    <dgm:cxn modelId="{BF304C42-848C-E54A-AFC0-74A3ADE2B45E}" type="presOf" srcId="{A95F181E-598C-7F46-9633-CCD29BFA0824}" destId="{33724100-D01B-9746-89F6-73A93477D240}" srcOrd="1" destOrd="0" presId="urn:microsoft.com/office/officeart/2009/3/layout/HorizontalOrganizationChart"/>
    <dgm:cxn modelId="{77DA840B-931B-2C4A-B85F-B32BE476C112}" type="presOf" srcId="{5154D9AF-A085-E746-8B86-088BF055D9DA}" destId="{4B1CEC3B-18FA-824D-9F74-2869DEC8ED7A}" srcOrd="0" destOrd="0" presId="urn:microsoft.com/office/officeart/2009/3/layout/HorizontalOrganizationChart"/>
    <dgm:cxn modelId="{78CC4FD2-0716-F744-A151-5C83E8A93CAA}" type="presOf" srcId="{A303E961-F607-BD42-9F35-BB57A33FE1E8}" destId="{1A6FBC85-DE2A-F945-A960-8741F0663C99}" srcOrd="0" destOrd="0" presId="urn:microsoft.com/office/officeart/2009/3/layout/HorizontalOrganizationChart"/>
    <dgm:cxn modelId="{A9656667-7571-B243-ABAB-E1F310CE64EC}" type="presOf" srcId="{058EAAE3-091B-9B4A-A1CE-ED1B675ED163}" destId="{E64DB5F4-A3F1-DE4F-AC3B-A99F462A349B}" srcOrd="1" destOrd="0" presId="urn:microsoft.com/office/officeart/2009/3/layout/HorizontalOrganizationChart"/>
    <dgm:cxn modelId="{90E82A46-333E-9944-9158-C1C284E5B0DF}" type="presOf" srcId="{52A7E8C8-710E-AE43-815D-1B334062A07D}" destId="{C46506F4-7463-494C-97FE-2A9614A0B247}" srcOrd="0" destOrd="0" presId="urn:microsoft.com/office/officeart/2009/3/layout/HorizontalOrganizationChart"/>
    <dgm:cxn modelId="{D592334E-5CA5-B34D-92A7-09B44A95ACCF}" srcId="{29E8F019-D07F-DA4E-A4D1-98613834D07A}" destId="{DDBB3C54-16A0-9744-81F7-776DD9EA2D8D}" srcOrd="0" destOrd="0" parTransId="{6153B517-B03F-CF4E-929E-357AE6627D9C}" sibTransId="{1C731A91-D655-6A4E-87AE-D02015C8E717}"/>
    <dgm:cxn modelId="{21CFAFCC-C78D-894A-9C1A-0DDEDE38F7CB}" type="presOf" srcId="{A95F181E-598C-7F46-9633-CCD29BFA0824}" destId="{64D6168F-2094-0D43-A65F-DDF057F6B2B7}" srcOrd="0" destOrd="0" presId="urn:microsoft.com/office/officeart/2009/3/layout/HorizontalOrganizationChart"/>
    <dgm:cxn modelId="{D7420834-CB43-5A42-88EF-21648DC722AE}" type="presOf" srcId="{39186BE8-A7FD-0F41-AD8C-E8C21A807399}" destId="{01F11F60-0903-6D4E-8796-63BDCF3B2877}" srcOrd="0" destOrd="0" presId="urn:microsoft.com/office/officeart/2009/3/layout/HorizontalOrganizationChart"/>
    <dgm:cxn modelId="{DE942FD7-88AB-8645-B8AF-587934EA9A3F}" type="presOf" srcId="{61993481-ED8D-E143-A1A6-DDE5530E3695}" destId="{97BDD932-5020-7D43-B258-06BE94DBEB30}" srcOrd="0" destOrd="0" presId="urn:microsoft.com/office/officeart/2009/3/layout/HorizontalOrganizationChart"/>
    <dgm:cxn modelId="{28BC775D-6EF1-DF4C-A6D4-183D7147B5FC}" type="presOf" srcId="{862E2AE7-796C-604C-91BC-9AF411E70F65}" destId="{037F3118-E44E-7D44-B42C-DD4126C3F199}" srcOrd="1" destOrd="0" presId="urn:microsoft.com/office/officeart/2009/3/layout/HorizontalOrganizationChart"/>
    <dgm:cxn modelId="{129F8EB5-0871-184A-B697-C515813CB474}" type="presParOf" srcId="{317DD783-9C14-1048-930D-1C804E3F65E5}" destId="{6161DC1E-6B12-D34E-8EB4-EECBE0C421D3}" srcOrd="0" destOrd="0" presId="urn:microsoft.com/office/officeart/2009/3/layout/HorizontalOrganizationChart"/>
    <dgm:cxn modelId="{8B862E46-4F19-C64B-81D7-C8E4A2BD6CE1}" type="presParOf" srcId="{6161DC1E-6B12-D34E-8EB4-EECBE0C421D3}" destId="{D07107B8-1C26-FD45-BF82-1B9A6068CD5F}" srcOrd="0" destOrd="0" presId="urn:microsoft.com/office/officeart/2009/3/layout/HorizontalOrganizationChart"/>
    <dgm:cxn modelId="{412064D3-FF5C-5446-B6A2-76656261EDA3}" type="presParOf" srcId="{D07107B8-1C26-FD45-BF82-1B9A6068CD5F}" destId="{6347A8D2-61AC-FF4D-B39A-F51E2CF091FA}" srcOrd="0" destOrd="0" presId="urn:microsoft.com/office/officeart/2009/3/layout/HorizontalOrganizationChart"/>
    <dgm:cxn modelId="{6624A1FF-FD39-EA4A-88CD-9856C5B598E2}" type="presParOf" srcId="{D07107B8-1C26-FD45-BF82-1B9A6068CD5F}" destId="{AE610053-107C-564C-AE18-134C389363FF}" srcOrd="1" destOrd="0" presId="urn:microsoft.com/office/officeart/2009/3/layout/HorizontalOrganizationChart"/>
    <dgm:cxn modelId="{663E016C-5E7B-5F44-82DE-23FF5F694F0C}" type="presParOf" srcId="{6161DC1E-6B12-D34E-8EB4-EECBE0C421D3}" destId="{367B1770-765E-C545-989F-AD9A99A5E6A1}" srcOrd="1" destOrd="0" presId="urn:microsoft.com/office/officeart/2009/3/layout/HorizontalOrganizationChart"/>
    <dgm:cxn modelId="{00CA2CD3-BBD9-4C4D-881F-BA0853D6C1D0}" type="presParOf" srcId="{367B1770-765E-C545-989F-AD9A99A5E6A1}" destId="{4B1CEC3B-18FA-824D-9F74-2869DEC8ED7A}" srcOrd="0" destOrd="0" presId="urn:microsoft.com/office/officeart/2009/3/layout/HorizontalOrganizationChart"/>
    <dgm:cxn modelId="{603797EB-8BA7-3F47-9E4D-4E9D5B5808D3}" type="presParOf" srcId="{367B1770-765E-C545-989F-AD9A99A5E6A1}" destId="{9E557DFC-EB19-E642-8A52-9E0DBDF333C6}" srcOrd="1" destOrd="0" presId="urn:microsoft.com/office/officeart/2009/3/layout/HorizontalOrganizationChart"/>
    <dgm:cxn modelId="{F56A2AA3-1179-CB42-93B7-B08A3D7A6837}" type="presParOf" srcId="{9E557DFC-EB19-E642-8A52-9E0DBDF333C6}" destId="{77B9FD6E-7CB4-2F4B-8B78-A99A2A7DFDDC}" srcOrd="0" destOrd="0" presId="urn:microsoft.com/office/officeart/2009/3/layout/HorizontalOrganizationChart"/>
    <dgm:cxn modelId="{02B8A66D-350F-C54C-9C40-39827ED7CEE8}" type="presParOf" srcId="{77B9FD6E-7CB4-2F4B-8B78-A99A2A7DFDDC}" destId="{8B172C8D-B11C-6D4A-B505-7C5EC1D166A6}" srcOrd="0" destOrd="0" presId="urn:microsoft.com/office/officeart/2009/3/layout/HorizontalOrganizationChart"/>
    <dgm:cxn modelId="{BE3E26EB-F7D4-ED42-A27D-000D16B63086}" type="presParOf" srcId="{77B9FD6E-7CB4-2F4B-8B78-A99A2A7DFDDC}" destId="{FF4A93AA-FA72-A143-BD80-C26096727623}" srcOrd="1" destOrd="0" presId="urn:microsoft.com/office/officeart/2009/3/layout/HorizontalOrganizationChart"/>
    <dgm:cxn modelId="{64687B1F-8777-6141-9092-9D2195640C4C}" type="presParOf" srcId="{9E557DFC-EB19-E642-8A52-9E0DBDF333C6}" destId="{CB63673C-B534-FD4A-82DC-08107B635261}" srcOrd="1" destOrd="0" presId="urn:microsoft.com/office/officeart/2009/3/layout/HorizontalOrganizationChart"/>
    <dgm:cxn modelId="{ADC5172D-86B2-4044-8201-D9755ABC3C80}" type="presParOf" srcId="{9E557DFC-EB19-E642-8A52-9E0DBDF333C6}" destId="{7E026B74-278D-334D-9F25-04172F03EDF5}" srcOrd="2" destOrd="0" presId="urn:microsoft.com/office/officeart/2009/3/layout/HorizontalOrganizationChart"/>
    <dgm:cxn modelId="{9EBF3460-0196-D04D-BE09-05E16FB16DE9}" type="presParOf" srcId="{367B1770-765E-C545-989F-AD9A99A5E6A1}" destId="{655A83EF-2805-6D4D-9DC1-299A1FDD9EE1}" srcOrd="2" destOrd="0" presId="urn:microsoft.com/office/officeart/2009/3/layout/HorizontalOrganizationChart"/>
    <dgm:cxn modelId="{B41E22D6-343A-574A-8790-3B9DC011DE80}" type="presParOf" srcId="{367B1770-765E-C545-989F-AD9A99A5E6A1}" destId="{8BBA4EB3-ACCB-1F4F-A0E8-DFD7019CA4E3}" srcOrd="3" destOrd="0" presId="urn:microsoft.com/office/officeart/2009/3/layout/HorizontalOrganizationChart"/>
    <dgm:cxn modelId="{BB138A62-468A-B648-89A3-CA841AAC06AD}" type="presParOf" srcId="{8BBA4EB3-ACCB-1F4F-A0E8-DFD7019CA4E3}" destId="{A0F7042D-31BE-2943-8FEE-17C715813471}" srcOrd="0" destOrd="0" presId="urn:microsoft.com/office/officeart/2009/3/layout/HorizontalOrganizationChart"/>
    <dgm:cxn modelId="{1E2137E4-DFE7-FE49-92A9-D43AE39F8B7D}" type="presParOf" srcId="{A0F7042D-31BE-2943-8FEE-17C715813471}" destId="{97BDD932-5020-7D43-B258-06BE94DBEB30}" srcOrd="0" destOrd="0" presId="urn:microsoft.com/office/officeart/2009/3/layout/HorizontalOrganizationChart"/>
    <dgm:cxn modelId="{E59482A6-7395-9A49-9008-0EC1ABC112B4}" type="presParOf" srcId="{A0F7042D-31BE-2943-8FEE-17C715813471}" destId="{1324BC8B-D715-3243-8351-9333D2239598}" srcOrd="1" destOrd="0" presId="urn:microsoft.com/office/officeart/2009/3/layout/HorizontalOrganizationChart"/>
    <dgm:cxn modelId="{3E8842DF-5806-E041-B57D-E2D2E6C661A7}" type="presParOf" srcId="{8BBA4EB3-ACCB-1F4F-A0E8-DFD7019CA4E3}" destId="{C3A0CB46-1B9A-5E4A-A142-1DD6C4A2D3A8}" srcOrd="1" destOrd="0" presId="urn:microsoft.com/office/officeart/2009/3/layout/HorizontalOrganizationChart"/>
    <dgm:cxn modelId="{F15AC0D4-2922-3641-B698-1760A14EF55F}" type="presParOf" srcId="{C3A0CB46-1B9A-5E4A-A142-1DD6C4A2D3A8}" destId="{249CF09E-E220-D244-8495-79012A87CCF8}" srcOrd="0" destOrd="0" presId="urn:microsoft.com/office/officeart/2009/3/layout/HorizontalOrganizationChart"/>
    <dgm:cxn modelId="{0B74AA1C-3F71-344A-9CEA-3C89286A32F8}" type="presParOf" srcId="{C3A0CB46-1B9A-5E4A-A142-1DD6C4A2D3A8}" destId="{1EBC6B2A-D879-6A47-AFC0-7C498F16F95A}" srcOrd="1" destOrd="0" presId="urn:microsoft.com/office/officeart/2009/3/layout/HorizontalOrganizationChart"/>
    <dgm:cxn modelId="{CBEF546E-57CE-1740-A2D3-B64EE5F40580}" type="presParOf" srcId="{1EBC6B2A-D879-6A47-AFC0-7C498F16F95A}" destId="{5EF4E895-511B-FB4B-AD92-6A51AA1375BF}" srcOrd="0" destOrd="0" presId="urn:microsoft.com/office/officeart/2009/3/layout/HorizontalOrganizationChart"/>
    <dgm:cxn modelId="{7FAF3251-61C7-4844-A6AB-AC8EF7AB89C5}" type="presParOf" srcId="{5EF4E895-511B-FB4B-AD92-6A51AA1375BF}" destId="{7C254D6A-6CD8-9144-B8CF-CC50204208EB}" srcOrd="0" destOrd="0" presId="urn:microsoft.com/office/officeart/2009/3/layout/HorizontalOrganizationChart"/>
    <dgm:cxn modelId="{7ECBDC80-60E2-C843-8E80-13353840EEBF}" type="presParOf" srcId="{5EF4E895-511B-FB4B-AD92-6A51AA1375BF}" destId="{AEC82814-B1DC-0D4B-8BAA-88C231B3E531}" srcOrd="1" destOrd="0" presId="urn:microsoft.com/office/officeart/2009/3/layout/HorizontalOrganizationChart"/>
    <dgm:cxn modelId="{82EDF65C-7FB8-D940-9ABF-620B25667BF9}" type="presParOf" srcId="{1EBC6B2A-D879-6A47-AFC0-7C498F16F95A}" destId="{E13D15AB-08E3-A94C-BADB-7236977515BD}" srcOrd="1" destOrd="0" presId="urn:microsoft.com/office/officeart/2009/3/layout/HorizontalOrganizationChart"/>
    <dgm:cxn modelId="{41E68B29-F8DF-224F-992B-A7AEE8DD2E41}" type="presParOf" srcId="{1EBC6B2A-D879-6A47-AFC0-7C498F16F95A}" destId="{E799BF80-B6CD-7942-811A-66104F33AAA6}" srcOrd="2" destOrd="0" presId="urn:microsoft.com/office/officeart/2009/3/layout/HorizontalOrganizationChart"/>
    <dgm:cxn modelId="{A9C5C15F-F7B2-5643-9B73-FEF533FD18A8}" type="presParOf" srcId="{C3A0CB46-1B9A-5E4A-A142-1DD6C4A2D3A8}" destId="{866F3582-DD11-7D47-8FDF-036D5A7CB6E1}" srcOrd="2" destOrd="0" presId="urn:microsoft.com/office/officeart/2009/3/layout/HorizontalOrganizationChart"/>
    <dgm:cxn modelId="{B30F84CC-A5B7-794C-BF2C-2B69E124B233}" type="presParOf" srcId="{C3A0CB46-1B9A-5E4A-A142-1DD6C4A2D3A8}" destId="{9DE9158C-36C5-C74A-9021-05CBC2AAAEF8}" srcOrd="3" destOrd="0" presId="urn:microsoft.com/office/officeart/2009/3/layout/HorizontalOrganizationChart"/>
    <dgm:cxn modelId="{00BC6756-60E6-454E-B8BD-6C681DDF925C}" type="presParOf" srcId="{9DE9158C-36C5-C74A-9021-05CBC2AAAEF8}" destId="{CF16B6E8-2E6C-264C-BCC9-FD86A93B9E7C}" srcOrd="0" destOrd="0" presId="urn:microsoft.com/office/officeart/2009/3/layout/HorizontalOrganizationChart"/>
    <dgm:cxn modelId="{DEAE09B7-C4B7-354F-B749-87F05DE90AB3}" type="presParOf" srcId="{CF16B6E8-2E6C-264C-BCC9-FD86A93B9E7C}" destId="{02464FE1-42BD-C648-8CC7-FFA5D4A13A89}" srcOrd="0" destOrd="0" presId="urn:microsoft.com/office/officeart/2009/3/layout/HorizontalOrganizationChart"/>
    <dgm:cxn modelId="{D4779A51-1EE2-0542-A978-3A88BE9A6581}" type="presParOf" srcId="{CF16B6E8-2E6C-264C-BCC9-FD86A93B9E7C}" destId="{CAE2273C-2F24-274C-B9A3-F9CEE758D87C}" srcOrd="1" destOrd="0" presId="urn:microsoft.com/office/officeart/2009/3/layout/HorizontalOrganizationChart"/>
    <dgm:cxn modelId="{F02B87C7-9EC9-BA4D-A082-F0AAAAC0BCA3}" type="presParOf" srcId="{9DE9158C-36C5-C74A-9021-05CBC2AAAEF8}" destId="{B611F082-B193-EE4D-89DE-3334F9E371AF}" srcOrd="1" destOrd="0" presId="urn:microsoft.com/office/officeart/2009/3/layout/HorizontalOrganizationChart"/>
    <dgm:cxn modelId="{6FD3E584-11B4-D34A-884C-2D94EB41B86A}" type="presParOf" srcId="{9DE9158C-36C5-C74A-9021-05CBC2AAAEF8}" destId="{E9129696-82FB-5B4A-915E-012501CCC5D7}" srcOrd="2" destOrd="0" presId="urn:microsoft.com/office/officeart/2009/3/layout/HorizontalOrganizationChart"/>
    <dgm:cxn modelId="{60C499DB-44DE-7A4D-AAF5-A276DE473E02}" type="presParOf" srcId="{8BBA4EB3-ACCB-1F4F-A0E8-DFD7019CA4E3}" destId="{ACC2390B-D86A-8D4D-8B22-773A3C453238}" srcOrd="2" destOrd="0" presId="urn:microsoft.com/office/officeart/2009/3/layout/HorizontalOrganizationChart"/>
    <dgm:cxn modelId="{CB6FB640-AA50-1B45-AD87-E56D3F0CA703}" type="presParOf" srcId="{367B1770-765E-C545-989F-AD9A99A5E6A1}" destId="{C46506F4-7463-494C-97FE-2A9614A0B247}" srcOrd="4" destOrd="0" presId="urn:microsoft.com/office/officeart/2009/3/layout/HorizontalOrganizationChart"/>
    <dgm:cxn modelId="{B5946A34-2B8A-664D-A89F-2E1404B83E9B}" type="presParOf" srcId="{367B1770-765E-C545-989F-AD9A99A5E6A1}" destId="{1B332684-863E-2E4F-956F-872D295B68FB}" srcOrd="5" destOrd="0" presId="urn:microsoft.com/office/officeart/2009/3/layout/HorizontalOrganizationChart"/>
    <dgm:cxn modelId="{1C07B6A0-4F78-CE4B-816A-42EEC619CD54}" type="presParOf" srcId="{1B332684-863E-2E4F-956F-872D295B68FB}" destId="{856D4F0B-9150-4D4E-92D1-9DF76B11ABAB}" srcOrd="0" destOrd="0" presId="urn:microsoft.com/office/officeart/2009/3/layout/HorizontalOrganizationChart"/>
    <dgm:cxn modelId="{B96A70BF-E228-6D44-9E9A-936595CF37E4}" type="presParOf" srcId="{856D4F0B-9150-4D4E-92D1-9DF76B11ABAB}" destId="{7648A529-1175-AE49-AF7C-C94548815137}" srcOrd="0" destOrd="0" presId="urn:microsoft.com/office/officeart/2009/3/layout/HorizontalOrganizationChart"/>
    <dgm:cxn modelId="{7EB4301E-1650-FD43-AC65-E0D273E2408D}" type="presParOf" srcId="{856D4F0B-9150-4D4E-92D1-9DF76B11ABAB}" destId="{F29A10BE-7F94-8641-93ED-532E3189643D}" srcOrd="1" destOrd="0" presId="urn:microsoft.com/office/officeart/2009/3/layout/HorizontalOrganizationChart"/>
    <dgm:cxn modelId="{EFBEDAE8-4BA2-3D4C-9024-20E41D696DD7}" type="presParOf" srcId="{1B332684-863E-2E4F-956F-872D295B68FB}" destId="{A6080FD1-814C-0349-8DDF-1C379EF61A95}" srcOrd="1" destOrd="0" presId="urn:microsoft.com/office/officeart/2009/3/layout/HorizontalOrganizationChart"/>
    <dgm:cxn modelId="{55BD6E15-32BC-2643-AA3D-5CDA51BCD96C}" type="presParOf" srcId="{A6080FD1-814C-0349-8DDF-1C379EF61A95}" destId="{2AB5A81A-AE0C-0F45-8F96-D8305968A494}" srcOrd="0" destOrd="0" presId="urn:microsoft.com/office/officeart/2009/3/layout/HorizontalOrganizationChart"/>
    <dgm:cxn modelId="{2D1223FD-CFD7-5949-906A-6290F07F0BC1}" type="presParOf" srcId="{A6080FD1-814C-0349-8DDF-1C379EF61A95}" destId="{79A2A2A3-0E7D-4C4E-80DD-42B8396FAC2E}" srcOrd="1" destOrd="0" presId="urn:microsoft.com/office/officeart/2009/3/layout/HorizontalOrganizationChart"/>
    <dgm:cxn modelId="{2D63CE52-A3B7-5F43-8BE6-D635F46C65CD}" type="presParOf" srcId="{79A2A2A3-0E7D-4C4E-80DD-42B8396FAC2E}" destId="{808B8DC5-DD94-E047-99BC-03BF1A90D2D4}" srcOrd="0" destOrd="0" presId="urn:microsoft.com/office/officeart/2009/3/layout/HorizontalOrganizationChart"/>
    <dgm:cxn modelId="{D9620764-F3D4-0F49-8258-82D683C0AAF5}" type="presParOf" srcId="{808B8DC5-DD94-E047-99BC-03BF1A90D2D4}" destId="{FE1D8981-E3DD-F84D-BEB0-DA0EE0C2C3B3}" srcOrd="0" destOrd="0" presId="urn:microsoft.com/office/officeart/2009/3/layout/HorizontalOrganizationChart"/>
    <dgm:cxn modelId="{93F10723-919F-244E-8132-1598E3D54905}" type="presParOf" srcId="{808B8DC5-DD94-E047-99BC-03BF1A90D2D4}" destId="{048B6865-31EA-6D4F-9DE9-E223D02A0E28}" srcOrd="1" destOrd="0" presId="urn:microsoft.com/office/officeart/2009/3/layout/HorizontalOrganizationChart"/>
    <dgm:cxn modelId="{DE74E1DA-F13F-FD47-B83A-207693011D78}" type="presParOf" srcId="{79A2A2A3-0E7D-4C4E-80DD-42B8396FAC2E}" destId="{62887DA0-E5A9-554B-A8E1-8B03FFD35A50}" srcOrd="1" destOrd="0" presId="urn:microsoft.com/office/officeart/2009/3/layout/HorizontalOrganizationChart"/>
    <dgm:cxn modelId="{618DCF79-44A4-C347-BEA7-4D4B150A036D}" type="presParOf" srcId="{62887DA0-E5A9-554B-A8E1-8B03FFD35A50}" destId="{49905140-FA21-B34A-AFCA-A71CA4FA79D3}" srcOrd="0" destOrd="0" presId="urn:microsoft.com/office/officeart/2009/3/layout/HorizontalOrganizationChart"/>
    <dgm:cxn modelId="{83E25D96-80EB-694A-80FA-34CF9AAA27C6}" type="presParOf" srcId="{62887DA0-E5A9-554B-A8E1-8B03FFD35A50}" destId="{2D273690-FD4D-C846-BBAC-9ECB44E86CC6}" srcOrd="1" destOrd="0" presId="urn:microsoft.com/office/officeart/2009/3/layout/HorizontalOrganizationChart"/>
    <dgm:cxn modelId="{A85C958B-ECDC-B246-B2E1-6137251FB56E}" type="presParOf" srcId="{2D273690-FD4D-C846-BBAC-9ECB44E86CC6}" destId="{7B7F98F6-3DA6-D245-9B9C-50962620DAA0}" srcOrd="0" destOrd="0" presId="urn:microsoft.com/office/officeart/2009/3/layout/HorizontalOrganizationChart"/>
    <dgm:cxn modelId="{4C18799A-D576-E841-824C-733EC2CE6E5F}" type="presParOf" srcId="{7B7F98F6-3DA6-D245-9B9C-50962620DAA0}" destId="{79E064AF-871D-4041-AF0A-A0675836ABF4}" srcOrd="0" destOrd="0" presId="urn:microsoft.com/office/officeart/2009/3/layout/HorizontalOrganizationChart"/>
    <dgm:cxn modelId="{CA38FD8E-BB66-F349-8B5D-40D32900AAB7}" type="presParOf" srcId="{7B7F98F6-3DA6-D245-9B9C-50962620DAA0}" destId="{3B84A564-B746-B843-A4BB-FFD997D00AA5}" srcOrd="1" destOrd="0" presId="urn:microsoft.com/office/officeart/2009/3/layout/HorizontalOrganizationChart"/>
    <dgm:cxn modelId="{F1151662-BCD8-2643-9ED9-F856F17DDBD4}" type="presParOf" srcId="{2D273690-FD4D-C846-BBAC-9ECB44E86CC6}" destId="{C933CA81-3C49-E645-B559-A10E091104DA}" srcOrd="1" destOrd="0" presId="urn:microsoft.com/office/officeart/2009/3/layout/HorizontalOrganizationChart"/>
    <dgm:cxn modelId="{937430F6-E319-AF4D-BA1F-87423AFCCAD1}" type="presParOf" srcId="{2D273690-FD4D-C846-BBAC-9ECB44E86CC6}" destId="{110BEE04-03AF-5E40-AAC3-A83383E5F256}" srcOrd="2" destOrd="0" presId="urn:microsoft.com/office/officeart/2009/3/layout/HorizontalOrganizationChart"/>
    <dgm:cxn modelId="{4DC40091-6701-9247-A8B7-B571B94A4445}" type="presParOf" srcId="{62887DA0-E5A9-554B-A8E1-8B03FFD35A50}" destId="{D938AA4C-4877-F54B-8C5C-B47CE4C1099C}" srcOrd="2" destOrd="0" presId="urn:microsoft.com/office/officeart/2009/3/layout/HorizontalOrganizationChart"/>
    <dgm:cxn modelId="{157ABCD9-EEE6-7C4E-9FBB-B38C9665C40E}" type="presParOf" srcId="{62887DA0-E5A9-554B-A8E1-8B03FFD35A50}" destId="{8D984217-EFC4-0F49-B348-84A1FF65E169}" srcOrd="3" destOrd="0" presId="urn:microsoft.com/office/officeart/2009/3/layout/HorizontalOrganizationChart"/>
    <dgm:cxn modelId="{25DAF0C1-D604-D944-8669-7D2B2F6918A7}" type="presParOf" srcId="{8D984217-EFC4-0F49-B348-84A1FF65E169}" destId="{4E0CB64A-87E4-9B41-8F47-8330566FF340}" srcOrd="0" destOrd="0" presId="urn:microsoft.com/office/officeart/2009/3/layout/HorizontalOrganizationChart"/>
    <dgm:cxn modelId="{4C0EF3E9-BABC-774A-8417-FB236D63F658}" type="presParOf" srcId="{4E0CB64A-87E4-9B41-8F47-8330566FF340}" destId="{64D6168F-2094-0D43-A65F-DDF057F6B2B7}" srcOrd="0" destOrd="0" presId="urn:microsoft.com/office/officeart/2009/3/layout/HorizontalOrganizationChart"/>
    <dgm:cxn modelId="{231E8BBF-94A3-FA45-BC0D-4FD18E00CEB0}" type="presParOf" srcId="{4E0CB64A-87E4-9B41-8F47-8330566FF340}" destId="{33724100-D01B-9746-89F6-73A93477D240}" srcOrd="1" destOrd="0" presId="urn:microsoft.com/office/officeart/2009/3/layout/HorizontalOrganizationChart"/>
    <dgm:cxn modelId="{F8729931-F487-5444-BE1A-8B522750A2B5}" type="presParOf" srcId="{8D984217-EFC4-0F49-B348-84A1FF65E169}" destId="{F5BD80DB-94E7-1E43-B2C9-4C846B945712}" srcOrd="1" destOrd="0" presId="urn:microsoft.com/office/officeart/2009/3/layout/HorizontalOrganizationChart"/>
    <dgm:cxn modelId="{6B95EC26-6DFE-474F-A60C-1BC91A9A4C2F}" type="presParOf" srcId="{8D984217-EFC4-0F49-B348-84A1FF65E169}" destId="{7FDE02F1-348F-4640-8687-011D9F8FD1B2}" srcOrd="2" destOrd="0" presId="urn:microsoft.com/office/officeart/2009/3/layout/HorizontalOrganizationChart"/>
    <dgm:cxn modelId="{AECD8C2F-B097-474E-B80F-6E8BBBC58552}" type="presParOf" srcId="{79A2A2A3-0E7D-4C4E-80DD-42B8396FAC2E}" destId="{6FF456D9-BB49-1B4C-A34C-259522A6347A}" srcOrd="2" destOrd="0" presId="urn:microsoft.com/office/officeart/2009/3/layout/HorizontalOrganizationChart"/>
    <dgm:cxn modelId="{DA5ADF4A-0F69-4948-AE70-4DF8FEE038AA}" type="presParOf" srcId="{1B332684-863E-2E4F-956F-872D295B68FB}" destId="{3EF34ABD-8DA2-8A43-8247-19B9E2BC3885}" srcOrd="2" destOrd="0" presId="urn:microsoft.com/office/officeart/2009/3/layout/HorizontalOrganizationChart"/>
    <dgm:cxn modelId="{12CA9BFC-A796-7643-99F7-0BA93051ACD0}" type="presParOf" srcId="{367B1770-765E-C545-989F-AD9A99A5E6A1}" destId="{A931F2A8-A673-254F-908E-0AAD808DCFBC}" srcOrd="6" destOrd="0" presId="urn:microsoft.com/office/officeart/2009/3/layout/HorizontalOrganizationChart"/>
    <dgm:cxn modelId="{DC57829F-1C80-084E-9791-E1E960C42154}" type="presParOf" srcId="{367B1770-765E-C545-989F-AD9A99A5E6A1}" destId="{1375D095-4406-9C47-9BD3-A2961513AADD}" srcOrd="7" destOrd="0" presId="urn:microsoft.com/office/officeart/2009/3/layout/HorizontalOrganizationChart"/>
    <dgm:cxn modelId="{42A36F0C-ECF7-5442-909D-395F19B2214B}" type="presParOf" srcId="{1375D095-4406-9C47-9BD3-A2961513AADD}" destId="{E23BC82E-EEEB-E146-AACC-B135E5436CF6}" srcOrd="0" destOrd="0" presId="urn:microsoft.com/office/officeart/2009/3/layout/HorizontalOrganizationChart"/>
    <dgm:cxn modelId="{4936814F-D47D-FE49-9812-E10901B88ED0}" type="presParOf" srcId="{E23BC82E-EEEB-E146-AACC-B135E5436CF6}" destId="{62F6494E-5E41-8D4E-AD8C-746B7A07D2AB}" srcOrd="0" destOrd="0" presId="urn:microsoft.com/office/officeart/2009/3/layout/HorizontalOrganizationChart"/>
    <dgm:cxn modelId="{0C4D0CD4-5C05-0B47-8CFB-70E4A16BD830}" type="presParOf" srcId="{E23BC82E-EEEB-E146-AACC-B135E5436CF6}" destId="{037F3118-E44E-7D44-B42C-DD4126C3F199}" srcOrd="1" destOrd="0" presId="urn:microsoft.com/office/officeart/2009/3/layout/HorizontalOrganizationChart"/>
    <dgm:cxn modelId="{FBEC1033-B733-0D42-874D-907200410A5F}" type="presParOf" srcId="{1375D095-4406-9C47-9BD3-A2961513AADD}" destId="{35AA5144-31A5-0D47-B6FF-A6CC9C3C37F1}" srcOrd="1" destOrd="0" presId="urn:microsoft.com/office/officeart/2009/3/layout/HorizontalOrganizationChart"/>
    <dgm:cxn modelId="{0375E390-DC1A-664D-9106-5BA09337AFD4}" type="presParOf" srcId="{35AA5144-31A5-0D47-B6FF-A6CC9C3C37F1}" destId="{69497688-28C1-8044-AB0E-C869DE09B472}" srcOrd="0" destOrd="0" presId="urn:microsoft.com/office/officeart/2009/3/layout/HorizontalOrganizationChart"/>
    <dgm:cxn modelId="{E567521E-6AB7-6F4D-A05D-B707242AC92B}" type="presParOf" srcId="{35AA5144-31A5-0D47-B6FF-A6CC9C3C37F1}" destId="{96E3B878-E468-B04A-91AC-CAE61DD7D350}" srcOrd="1" destOrd="0" presId="urn:microsoft.com/office/officeart/2009/3/layout/HorizontalOrganizationChart"/>
    <dgm:cxn modelId="{4B3DFFD1-5418-0241-A5AD-4133F52C2871}" type="presParOf" srcId="{96E3B878-E468-B04A-91AC-CAE61DD7D350}" destId="{09A262E3-1F9D-C948-B369-CCEA29C99BFA}" srcOrd="0" destOrd="0" presId="urn:microsoft.com/office/officeart/2009/3/layout/HorizontalOrganizationChart"/>
    <dgm:cxn modelId="{E7719DAB-2A4C-D74D-92A1-B941459F609D}" type="presParOf" srcId="{09A262E3-1F9D-C948-B369-CCEA29C99BFA}" destId="{47232238-947E-E444-8D29-5725380429B3}" srcOrd="0" destOrd="0" presId="urn:microsoft.com/office/officeart/2009/3/layout/HorizontalOrganizationChart"/>
    <dgm:cxn modelId="{6C25BC10-B6FC-E446-BE29-69721B7F169E}" type="presParOf" srcId="{09A262E3-1F9D-C948-B369-CCEA29C99BFA}" destId="{B4D0B01A-CF76-1F49-9CAC-F92C0ED5B6A6}" srcOrd="1" destOrd="0" presId="urn:microsoft.com/office/officeart/2009/3/layout/HorizontalOrganizationChart"/>
    <dgm:cxn modelId="{AF8E3B17-3A24-9947-81A6-747008B93F46}" type="presParOf" srcId="{96E3B878-E468-B04A-91AC-CAE61DD7D350}" destId="{F7ADC758-78EA-8747-B3A8-8D53AD6357D1}" srcOrd="1" destOrd="0" presId="urn:microsoft.com/office/officeart/2009/3/layout/HorizontalOrganizationChart"/>
    <dgm:cxn modelId="{B3356A79-FDF4-0141-9F6A-3F1E8FDA6454}" type="presParOf" srcId="{96E3B878-E468-B04A-91AC-CAE61DD7D350}" destId="{681984CE-8357-E54B-AF33-3193AFF71FF6}" srcOrd="2" destOrd="0" presId="urn:microsoft.com/office/officeart/2009/3/layout/HorizontalOrganizationChart"/>
    <dgm:cxn modelId="{51F9C887-A117-7D48-B7B6-36EFC906B6AD}" type="presParOf" srcId="{35AA5144-31A5-0D47-B6FF-A6CC9C3C37F1}" destId="{C90C10FA-0458-B24F-A6D9-B9200D006A40}" srcOrd="2" destOrd="0" presId="urn:microsoft.com/office/officeart/2009/3/layout/HorizontalOrganizationChart"/>
    <dgm:cxn modelId="{2FD7D613-9A39-7542-AD37-A42DACF478E7}" type="presParOf" srcId="{35AA5144-31A5-0D47-B6FF-A6CC9C3C37F1}" destId="{2502FD40-5C8C-6A4D-BC0B-656959AAFCDE}" srcOrd="3" destOrd="0" presId="urn:microsoft.com/office/officeart/2009/3/layout/HorizontalOrganizationChart"/>
    <dgm:cxn modelId="{148831D9-198B-FB4F-9CE7-D9471B73CE70}" type="presParOf" srcId="{2502FD40-5C8C-6A4D-BC0B-656959AAFCDE}" destId="{27E972B5-9CEA-3941-8EF8-85C3CA9B99D2}" srcOrd="0" destOrd="0" presId="urn:microsoft.com/office/officeart/2009/3/layout/HorizontalOrganizationChart"/>
    <dgm:cxn modelId="{F7B99C13-B226-BF47-9D34-6D32E881B01A}" type="presParOf" srcId="{27E972B5-9CEA-3941-8EF8-85C3CA9B99D2}" destId="{1A6FBC85-DE2A-F945-A960-8741F0663C99}" srcOrd="0" destOrd="0" presId="urn:microsoft.com/office/officeart/2009/3/layout/HorizontalOrganizationChart"/>
    <dgm:cxn modelId="{716F7896-3A32-5640-975B-622885817257}" type="presParOf" srcId="{27E972B5-9CEA-3941-8EF8-85C3CA9B99D2}" destId="{D8451F3D-FF30-D648-8FAE-E815ADB82586}" srcOrd="1" destOrd="0" presId="urn:microsoft.com/office/officeart/2009/3/layout/HorizontalOrganizationChart"/>
    <dgm:cxn modelId="{A91B730D-3682-1A45-AB89-6A4C320E1967}" type="presParOf" srcId="{2502FD40-5C8C-6A4D-BC0B-656959AAFCDE}" destId="{206003F9-BC1B-8345-8A1B-46400C556B0C}" srcOrd="1" destOrd="0" presId="urn:microsoft.com/office/officeart/2009/3/layout/HorizontalOrganizationChart"/>
    <dgm:cxn modelId="{C7716124-0908-AB47-A852-AB86509B14FA}" type="presParOf" srcId="{2502FD40-5C8C-6A4D-BC0B-656959AAFCDE}" destId="{BB9D1B0A-C502-5F4B-BA6E-481C5BD45BAE}" srcOrd="2" destOrd="0" presId="urn:microsoft.com/office/officeart/2009/3/layout/HorizontalOrganizationChart"/>
    <dgm:cxn modelId="{5472245E-B002-694C-8BFB-33B8D15575BC}" type="presParOf" srcId="{35AA5144-31A5-0D47-B6FF-A6CC9C3C37F1}" destId="{616D1619-7D64-E946-B84B-F3130AC0BE21}" srcOrd="4" destOrd="0" presId="urn:microsoft.com/office/officeart/2009/3/layout/HorizontalOrganizationChart"/>
    <dgm:cxn modelId="{09232AB5-21F5-2649-98FB-027FC44911E6}" type="presParOf" srcId="{35AA5144-31A5-0D47-B6FF-A6CC9C3C37F1}" destId="{797F25EB-1EF3-794A-BEE3-C8123F2B2E5C}" srcOrd="5" destOrd="0" presId="urn:microsoft.com/office/officeart/2009/3/layout/HorizontalOrganizationChart"/>
    <dgm:cxn modelId="{7B3892B8-2FBD-EF47-BD44-129B691AF352}" type="presParOf" srcId="{797F25EB-1EF3-794A-BEE3-C8123F2B2E5C}" destId="{DAE85069-08C3-4643-8B16-9A0E80FAE22B}" srcOrd="0" destOrd="0" presId="urn:microsoft.com/office/officeart/2009/3/layout/HorizontalOrganizationChart"/>
    <dgm:cxn modelId="{8A9B197E-D74E-B24D-846E-0CA9FD62242F}" type="presParOf" srcId="{DAE85069-08C3-4643-8B16-9A0E80FAE22B}" destId="{01F11F60-0903-6D4E-8796-63BDCF3B2877}" srcOrd="0" destOrd="0" presId="urn:microsoft.com/office/officeart/2009/3/layout/HorizontalOrganizationChart"/>
    <dgm:cxn modelId="{73E18DD5-8D56-B640-9543-71C3A30DD7C1}" type="presParOf" srcId="{DAE85069-08C3-4643-8B16-9A0E80FAE22B}" destId="{5451AC67-2B4C-3C43-9678-8B135BE32F2C}" srcOrd="1" destOrd="0" presId="urn:microsoft.com/office/officeart/2009/3/layout/HorizontalOrganizationChart"/>
    <dgm:cxn modelId="{C662A7D8-0C24-0449-9993-70A28D7D6D96}" type="presParOf" srcId="{797F25EB-1EF3-794A-BEE3-C8123F2B2E5C}" destId="{E4E7756B-8A20-8240-86B9-5B0A9ED7153B}" srcOrd="1" destOrd="0" presId="urn:microsoft.com/office/officeart/2009/3/layout/HorizontalOrganizationChart"/>
    <dgm:cxn modelId="{DD6EBC61-4495-3E4D-9B22-633D9E666C20}" type="presParOf" srcId="{797F25EB-1EF3-794A-BEE3-C8123F2B2E5C}" destId="{4F0BBF04-7A97-D44B-93C3-D87AE4BFF392}" srcOrd="2" destOrd="0" presId="urn:microsoft.com/office/officeart/2009/3/layout/HorizontalOrganizationChart"/>
    <dgm:cxn modelId="{150ADBF4-F021-3648-9B29-6C813553D2CD}" type="presParOf" srcId="{1375D095-4406-9C47-9BD3-A2961513AADD}" destId="{9F7F4744-9F38-C447-ADCF-7F59EE732A04}" srcOrd="2" destOrd="0" presId="urn:microsoft.com/office/officeart/2009/3/layout/HorizontalOrganizationChart"/>
    <dgm:cxn modelId="{805967DA-4232-3642-A6E8-29D97F06496A}" type="presParOf" srcId="{367B1770-765E-C545-989F-AD9A99A5E6A1}" destId="{2F5DEFF8-1ED9-3C46-8A6F-F01241BB9C35}" srcOrd="8" destOrd="0" presId="urn:microsoft.com/office/officeart/2009/3/layout/HorizontalOrganizationChart"/>
    <dgm:cxn modelId="{0E81A383-8F43-FB40-AE56-6A03EA65D942}" type="presParOf" srcId="{367B1770-765E-C545-989F-AD9A99A5E6A1}" destId="{C0B3E1B1-C9BD-AB4D-B070-4ED3774208B3}" srcOrd="9" destOrd="0" presId="urn:microsoft.com/office/officeart/2009/3/layout/HorizontalOrganizationChart"/>
    <dgm:cxn modelId="{58946E32-2783-824F-92FB-7A69516D139F}" type="presParOf" srcId="{C0B3E1B1-C9BD-AB4D-B070-4ED3774208B3}" destId="{D9EC70CB-3C5A-2A4F-BD58-5F9BE3A049E5}" srcOrd="0" destOrd="0" presId="urn:microsoft.com/office/officeart/2009/3/layout/HorizontalOrganizationChart"/>
    <dgm:cxn modelId="{76B23C76-C590-094E-9D91-AD9DBEC1170F}" type="presParOf" srcId="{D9EC70CB-3C5A-2A4F-BD58-5F9BE3A049E5}" destId="{E15203AD-10BA-6D49-BEC0-14F15EECBEC3}" srcOrd="0" destOrd="0" presId="urn:microsoft.com/office/officeart/2009/3/layout/HorizontalOrganizationChart"/>
    <dgm:cxn modelId="{529C73E9-D159-3A4A-A2F3-75DA7E498E86}" type="presParOf" srcId="{D9EC70CB-3C5A-2A4F-BD58-5F9BE3A049E5}" destId="{76CBDFE5-7079-3E4E-A32A-FA0F5509E2F4}" srcOrd="1" destOrd="0" presId="urn:microsoft.com/office/officeart/2009/3/layout/HorizontalOrganizationChart"/>
    <dgm:cxn modelId="{D17ACEC6-8482-934C-BC1D-9E669A803AE8}" type="presParOf" srcId="{C0B3E1B1-C9BD-AB4D-B070-4ED3774208B3}" destId="{3AD23E69-BB64-2D4A-939B-AFFCAFA16866}" srcOrd="1" destOrd="0" presId="urn:microsoft.com/office/officeart/2009/3/layout/HorizontalOrganizationChart"/>
    <dgm:cxn modelId="{7199E5ED-4B13-4641-94DD-63A492BFD294}" type="presParOf" srcId="{C0B3E1B1-C9BD-AB4D-B070-4ED3774208B3}" destId="{B7C5320D-3B59-5440-BBDF-62F8AC4A1C39}" srcOrd="2" destOrd="0" presId="urn:microsoft.com/office/officeart/2009/3/layout/HorizontalOrganizationChart"/>
    <dgm:cxn modelId="{DC16BDE7-D00E-9447-A6DE-0F71CCB5F510}" type="presParOf" srcId="{367B1770-765E-C545-989F-AD9A99A5E6A1}" destId="{00CBB67B-A2F9-7740-82AB-D943DA3A8E75}" srcOrd="10" destOrd="0" presId="urn:microsoft.com/office/officeart/2009/3/layout/HorizontalOrganizationChart"/>
    <dgm:cxn modelId="{F37611B8-5351-254D-A84C-DBCC554D02B5}" type="presParOf" srcId="{367B1770-765E-C545-989F-AD9A99A5E6A1}" destId="{AB190489-2FEE-2E46-BDC5-871DC0AA09D6}" srcOrd="11" destOrd="0" presId="urn:microsoft.com/office/officeart/2009/3/layout/HorizontalOrganizationChart"/>
    <dgm:cxn modelId="{F98FF543-E13F-A245-9BE8-27D7352B26A4}" type="presParOf" srcId="{AB190489-2FEE-2E46-BDC5-871DC0AA09D6}" destId="{E74BC80A-48AE-AF40-879A-04D27168313A}" srcOrd="0" destOrd="0" presId="urn:microsoft.com/office/officeart/2009/3/layout/HorizontalOrganizationChart"/>
    <dgm:cxn modelId="{5C317504-8A84-D34A-89C9-24965DB4BD80}" type="presParOf" srcId="{E74BC80A-48AE-AF40-879A-04D27168313A}" destId="{D60FC739-0F9A-E64C-B55A-34ED557B5485}" srcOrd="0" destOrd="0" presId="urn:microsoft.com/office/officeart/2009/3/layout/HorizontalOrganizationChart"/>
    <dgm:cxn modelId="{78C6B7D4-5906-604E-8024-0307196AC417}" type="presParOf" srcId="{E74BC80A-48AE-AF40-879A-04D27168313A}" destId="{E0858CF4-86D3-3648-83D9-24EF089534F2}" srcOrd="1" destOrd="0" presId="urn:microsoft.com/office/officeart/2009/3/layout/HorizontalOrganizationChart"/>
    <dgm:cxn modelId="{8A68EE93-F296-9F42-A7F9-6167440202D7}" type="presParOf" srcId="{AB190489-2FEE-2E46-BDC5-871DC0AA09D6}" destId="{978A4840-9879-3A47-8B2E-75290E44EB64}" srcOrd="1" destOrd="0" presId="urn:microsoft.com/office/officeart/2009/3/layout/HorizontalOrganizationChart"/>
    <dgm:cxn modelId="{B696C408-E5EA-684F-8C80-1258CEBBA598}" type="presParOf" srcId="{AB190489-2FEE-2E46-BDC5-871DC0AA09D6}" destId="{B21D167F-25D7-1148-8D45-2F97BA41A2E9}" srcOrd="2" destOrd="0" presId="urn:microsoft.com/office/officeart/2009/3/layout/HorizontalOrganizationChart"/>
    <dgm:cxn modelId="{34A0970A-3237-FA47-8A31-2DE9F40EC1B7}" type="presParOf" srcId="{367B1770-765E-C545-989F-AD9A99A5E6A1}" destId="{54397A91-EFF4-9B47-B213-6A1E6A1DD4CD}" srcOrd="12" destOrd="0" presId="urn:microsoft.com/office/officeart/2009/3/layout/HorizontalOrganizationChart"/>
    <dgm:cxn modelId="{9907562C-3BFC-C041-A874-5C2822115496}" type="presParOf" srcId="{367B1770-765E-C545-989F-AD9A99A5E6A1}" destId="{1FCD3F5C-6AA9-E849-9C06-169F17022A89}" srcOrd="13" destOrd="0" presId="urn:microsoft.com/office/officeart/2009/3/layout/HorizontalOrganizationChart"/>
    <dgm:cxn modelId="{7E0EA97A-5AEC-6E41-B055-4124D5DFDAD3}" type="presParOf" srcId="{1FCD3F5C-6AA9-E849-9C06-169F17022A89}" destId="{33A5EA1D-795D-9F4D-92BA-7ED2A94F1C9E}" srcOrd="0" destOrd="0" presId="urn:microsoft.com/office/officeart/2009/3/layout/HorizontalOrganizationChart"/>
    <dgm:cxn modelId="{6F512412-96B0-954E-B29A-FF409BD10BF0}" type="presParOf" srcId="{33A5EA1D-795D-9F4D-92BA-7ED2A94F1C9E}" destId="{CB2939F1-1E10-1F40-A846-5BD571E2C17A}" srcOrd="0" destOrd="0" presId="urn:microsoft.com/office/officeart/2009/3/layout/HorizontalOrganizationChart"/>
    <dgm:cxn modelId="{A053C343-C4A9-3F47-9AA7-9B2955D44D7A}" type="presParOf" srcId="{33A5EA1D-795D-9F4D-92BA-7ED2A94F1C9E}" destId="{E64DB5F4-A3F1-DE4F-AC3B-A99F462A349B}" srcOrd="1" destOrd="0" presId="urn:microsoft.com/office/officeart/2009/3/layout/HorizontalOrganizationChart"/>
    <dgm:cxn modelId="{565EE450-9C84-8545-BF32-4E738C0DFA38}" type="presParOf" srcId="{1FCD3F5C-6AA9-E849-9C06-169F17022A89}" destId="{654BE344-4794-E543-8941-8097BFA2CE7A}" srcOrd="1" destOrd="0" presId="urn:microsoft.com/office/officeart/2009/3/layout/HorizontalOrganizationChart"/>
    <dgm:cxn modelId="{2C9C16DF-0278-8F43-AA53-F50A30151D61}" type="presParOf" srcId="{1FCD3F5C-6AA9-E849-9C06-169F17022A89}" destId="{88AA851F-17AD-F64A-8914-10C03BAA9096}" srcOrd="2" destOrd="0" presId="urn:microsoft.com/office/officeart/2009/3/layout/HorizontalOrganizationChart"/>
    <dgm:cxn modelId="{E35BB0BE-5398-504A-B119-39969DD7D55E}" type="presParOf" srcId="{6161DC1E-6B12-D34E-8EB4-EECBE0C421D3}" destId="{181FF959-6633-014A-AC1A-0343F338981C}" srcOrd="2" destOrd="0" presId="urn:microsoft.com/office/officeart/2009/3/layout/HorizontalOrganizationChart"/>
    <dgm:cxn modelId="{C544DBEF-EFCE-BE4B-AD50-699480FBA759}" type="presParOf" srcId="{181FF959-6633-014A-AC1A-0343F338981C}" destId="{ACCA15AA-7C58-3E44-A88C-FB6ED7117BC6}" srcOrd="0" destOrd="0" presId="urn:microsoft.com/office/officeart/2009/3/layout/HorizontalOrganizationChart"/>
    <dgm:cxn modelId="{713F0B97-F5B9-9943-AC78-5A67FB5F921D}" type="presParOf" srcId="{181FF959-6633-014A-AC1A-0343F338981C}" destId="{6314FB55-CAAD-A44E-8E41-C9C070DBFA80}" srcOrd="1" destOrd="0" presId="urn:microsoft.com/office/officeart/2009/3/layout/HorizontalOrganizationChart"/>
    <dgm:cxn modelId="{0ED1AAC8-6282-0E48-9E61-A217669654F8}" type="presParOf" srcId="{6314FB55-CAAD-A44E-8E41-C9C070DBFA80}" destId="{E65FE577-F537-9345-929A-0C146506D173}" srcOrd="0" destOrd="0" presId="urn:microsoft.com/office/officeart/2009/3/layout/HorizontalOrganizationChart"/>
    <dgm:cxn modelId="{0E7220DC-15E8-F94A-87E3-BFDFDCB816C1}" type="presParOf" srcId="{E65FE577-F537-9345-929A-0C146506D173}" destId="{02FE7AB1-D0DC-3E4E-A97D-0E16505C1CC8}" srcOrd="0" destOrd="0" presId="urn:microsoft.com/office/officeart/2009/3/layout/HorizontalOrganizationChart"/>
    <dgm:cxn modelId="{B7DC361C-E254-7444-877A-73685F09C079}" type="presParOf" srcId="{E65FE577-F537-9345-929A-0C146506D173}" destId="{46C22BEE-8C48-624A-8A6B-B35CB5172DF0}" srcOrd="1" destOrd="0" presId="urn:microsoft.com/office/officeart/2009/3/layout/HorizontalOrganizationChart"/>
    <dgm:cxn modelId="{00E70B74-595B-6F46-9EA0-DD201E749096}" type="presParOf" srcId="{6314FB55-CAAD-A44E-8E41-C9C070DBFA80}" destId="{957B67FA-547A-3C4B-957A-8567890AD052}" srcOrd="1" destOrd="0" presId="urn:microsoft.com/office/officeart/2009/3/layout/HorizontalOrganizationChart"/>
    <dgm:cxn modelId="{786CAFFE-DC2D-9645-9BBA-F6B4EF525D5C}" type="presParOf" srcId="{6314FB55-CAAD-A44E-8E41-C9C070DBFA80}" destId="{13DFD1ED-4EE8-6A45-A0B4-C84F2C1D4796}" srcOrd="2" destOrd="0" presId="urn:microsoft.com/office/officeart/2009/3/layout/HorizontalOrganizationChart"/>
    <dgm:cxn modelId="{2077A651-E405-7F43-81DE-312CC5C1E554}" type="presParOf" srcId="{181FF959-6633-014A-AC1A-0343F338981C}" destId="{0821296A-AB9E-8D44-BA80-4DAA73F3FF1C}" srcOrd="2" destOrd="0" presId="urn:microsoft.com/office/officeart/2009/3/layout/HorizontalOrganizationChart"/>
    <dgm:cxn modelId="{2F87FDD9-FCFA-9C4B-8435-44623D9EBCB6}" type="presParOf" srcId="{181FF959-6633-014A-AC1A-0343F338981C}" destId="{19F84814-2C36-5F47-9EA7-8DED19F126A9}" srcOrd="3" destOrd="0" presId="urn:microsoft.com/office/officeart/2009/3/layout/HorizontalOrganizationChart"/>
    <dgm:cxn modelId="{9EFC7F5E-1670-8B44-A6DB-F33B7F6993F3}" type="presParOf" srcId="{19F84814-2C36-5F47-9EA7-8DED19F126A9}" destId="{037D00C4-F6AF-AA49-AE7B-2DBA9784E25C}" srcOrd="0" destOrd="0" presId="urn:microsoft.com/office/officeart/2009/3/layout/HorizontalOrganizationChart"/>
    <dgm:cxn modelId="{368ADF37-E3A1-3B4B-AFEC-B5F424CD4982}" type="presParOf" srcId="{037D00C4-F6AF-AA49-AE7B-2DBA9784E25C}" destId="{B81048F2-2FFD-8844-82A4-A1D263AB4049}" srcOrd="0" destOrd="0" presId="urn:microsoft.com/office/officeart/2009/3/layout/HorizontalOrganizationChart"/>
    <dgm:cxn modelId="{7C7E397A-82CC-F841-9A3E-1DEB7541C7E5}" type="presParOf" srcId="{037D00C4-F6AF-AA49-AE7B-2DBA9784E25C}" destId="{9BB17BE3-8547-824E-AAD5-C62B89D2BA10}" srcOrd="1" destOrd="0" presId="urn:microsoft.com/office/officeart/2009/3/layout/HorizontalOrganizationChart"/>
    <dgm:cxn modelId="{7775BFA0-7553-CB4E-8013-71D217D573A8}" type="presParOf" srcId="{19F84814-2C36-5F47-9EA7-8DED19F126A9}" destId="{88B6BDBC-A62E-EB47-B49D-1FC680C4C7F7}" srcOrd="1" destOrd="0" presId="urn:microsoft.com/office/officeart/2009/3/layout/HorizontalOrganizationChart"/>
    <dgm:cxn modelId="{C1265C00-1650-3E4C-929E-EEE083431651}" type="presParOf" srcId="{19F84814-2C36-5F47-9EA7-8DED19F126A9}" destId="{0CDC0042-523E-E249-A52A-FA7664B9FA99}" srcOrd="2" destOrd="0" presId="urn:microsoft.com/office/officeart/2009/3/layout/HorizontalOrganizationChart"/>
  </dgm:cxnLst>
  <dgm:bg/>
  <dgm:whole>
    <a:ln>
      <a:noFill/>
    </a:ln>
  </dgm:whole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3884001A-8644-B444-97D7-655590F12F69}" type="doc">
      <dgm:prSet loTypeId="urn:microsoft.com/office/officeart/2008/layout/CaptionedPictures" loCatId="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46A40796-2BF3-BE4F-858F-21AAC58D87B0}">
      <dgm:prSet phldrT="[Text]" custT="1"/>
      <dgm:spPr/>
      <dgm:t>
        <a:bodyPr/>
        <a:lstStyle/>
        <a:p>
          <a:r>
            <a:rPr lang="en-GB" sz="1600" dirty="0"/>
            <a:t>Rolling stock</a:t>
          </a:r>
        </a:p>
      </dgm:t>
    </dgm:pt>
    <dgm:pt modelId="{7CD9FE63-AA9A-3841-AB3F-C8754AAFA5A5}" type="parTrans" cxnId="{510500D4-B3AF-7740-8331-7C50A1FEDFE6}">
      <dgm:prSet/>
      <dgm:spPr/>
      <dgm:t>
        <a:bodyPr/>
        <a:lstStyle/>
        <a:p>
          <a:endParaRPr lang="en-GB"/>
        </a:p>
      </dgm:t>
    </dgm:pt>
    <dgm:pt modelId="{7A2F9C86-7D93-284B-90FC-6DD0BF8C043B}" type="sibTrans" cxnId="{510500D4-B3AF-7740-8331-7C50A1FEDFE6}">
      <dgm:prSet/>
      <dgm:spPr/>
      <dgm:t>
        <a:bodyPr/>
        <a:lstStyle/>
        <a:p>
          <a:endParaRPr lang="en-GB"/>
        </a:p>
      </dgm:t>
    </dgm:pt>
    <dgm:pt modelId="{D7D26780-D348-5D4C-9C04-7A606E4A896C}">
      <dgm:prSet phldrT="[Text]" custT="1"/>
      <dgm:spPr/>
      <dgm:t>
        <a:bodyPr/>
        <a:lstStyle/>
        <a:p>
          <a:r>
            <a:rPr lang="en-GB" sz="1600" dirty="0"/>
            <a:t>Structural gauge</a:t>
          </a:r>
        </a:p>
      </dgm:t>
    </dgm:pt>
    <dgm:pt modelId="{0F68DB27-4292-974E-A390-701810A4C94F}" type="parTrans" cxnId="{BB82FDF9-6C11-E64D-9D84-E7580569C17F}">
      <dgm:prSet/>
      <dgm:spPr/>
      <dgm:t>
        <a:bodyPr/>
        <a:lstStyle/>
        <a:p>
          <a:endParaRPr lang="en-GB"/>
        </a:p>
      </dgm:t>
    </dgm:pt>
    <dgm:pt modelId="{177E93F6-5FE0-1A4D-84A4-B354661B5193}" type="sibTrans" cxnId="{BB82FDF9-6C11-E64D-9D84-E7580569C17F}">
      <dgm:prSet/>
      <dgm:spPr/>
      <dgm:t>
        <a:bodyPr/>
        <a:lstStyle/>
        <a:p>
          <a:endParaRPr lang="en-GB"/>
        </a:p>
      </dgm:t>
    </dgm:pt>
    <dgm:pt modelId="{247C2EFC-CF3F-7A4B-BB38-BB02288A4930}">
      <dgm:prSet phldrT="[Text]" custT="1"/>
      <dgm:spPr/>
      <dgm:t>
        <a:bodyPr/>
        <a:lstStyle/>
        <a:p>
          <a:r>
            <a:rPr lang="en-GB" sz="1600" dirty="0"/>
            <a:t>Alignment - operation</a:t>
          </a:r>
        </a:p>
      </dgm:t>
    </dgm:pt>
    <dgm:pt modelId="{4C717F58-B2FF-214E-A9E0-0BB4CA61578D}" type="parTrans" cxnId="{238EFA38-E22B-1542-B92E-147C37CEE58C}">
      <dgm:prSet/>
      <dgm:spPr/>
      <dgm:t>
        <a:bodyPr/>
        <a:lstStyle/>
        <a:p>
          <a:endParaRPr lang="en-GB"/>
        </a:p>
      </dgm:t>
    </dgm:pt>
    <dgm:pt modelId="{C0407668-96DA-A54C-A823-056F320A0E04}" type="sibTrans" cxnId="{238EFA38-E22B-1542-B92E-147C37CEE58C}">
      <dgm:prSet/>
      <dgm:spPr/>
      <dgm:t>
        <a:bodyPr/>
        <a:lstStyle/>
        <a:p>
          <a:endParaRPr lang="en-GB"/>
        </a:p>
      </dgm:t>
    </dgm:pt>
    <dgm:pt modelId="{264B8DBF-B208-5D48-B703-0D1FC5B29056}">
      <dgm:prSet phldrT="[Text]" custT="1"/>
      <dgm:spPr/>
      <dgm:t>
        <a:bodyPr/>
        <a:lstStyle/>
        <a:p>
          <a:r>
            <a:rPr lang="en-GB" sz="1600" dirty="0"/>
            <a:t>Stations, open line</a:t>
          </a:r>
        </a:p>
      </dgm:t>
    </dgm:pt>
    <dgm:pt modelId="{7934A54B-60A2-7F47-9F22-B21A69153CF1}" type="parTrans" cxnId="{9CFAD7A7-AD42-084F-AF50-F2D59020C750}">
      <dgm:prSet/>
      <dgm:spPr/>
      <dgm:t>
        <a:bodyPr/>
        <a:lstStyle/>
        <a:p>
          <a:endParaRPr lang="en-GB"/>
        </a:p>
      </dgm:t>
    </dgm:pt>
    <dgm:pt modelId="{9EA6F88F-919C-C342-B8EC-FA9380AAAED6}" type="sibTrans" cxnId="{9CFAD7A7-AD42-084F-AF50-F2D59020C750}">
      <dgm:prSet/>
      <dgm:spPr/>
      <dgm:t>
        <a:bodyPr/>
        <a:lstStyle/>
        <a:p>
          <a:endParaRPr lang="en-GB"/>
        </a:p>
      </dgm:t>
    </dgm:pt>
    <dgm:pt modelId="{1E300585-EA89-E34C-AA9B-6C326445355B}">
      <dgm:prSet phldrT="[Text]" custT="1"/>
      <dgm:spPr/>
      <dgm:t>
        <a:bodyPr/>
        <a:lstStyle/>
        <a:p>
          <a:r>
            <a:rPr lang="en-GB" sz="900" dirty="0"/>
            <a:t> </a:t>
          </a:r>
          <a:r>
            <a:rPr lang="en-GB" sz="1600" dirty="0"/>
            <a:t>Bridges, Tunnel</a:t>
          </a:r>
        </a:p>
      </dgm:t>
    </dgm:pt>
    <dgm:pt modelId="{FFE4207D-3ACD-5B41-ACF3-42EC7127EC8A}" type="parTrans" cxnId="{43E20058-E6A6-4046-8ACA-93C324EBB597}">
      <dgm:prSet/>
      <dgm:spPr/>
      <dgm:t>
        <a:bodyPr/>
        <a:lstStyle/>
        <a:p>
          <a:endParaRPr lang="en-GB"/>
        </a:p>
      </dgm:t>
    </dgm:pt>
    <dgm:pt modelId="{855E94B2-51C1-5540-A9A8-C295CE0DF68B}" type="sibTrans" cxnId="{43E20058-E6A6-4046-8ACA-93C324EBB597}">
      <dgm:prSet/>
      <dgm:spPr/>
      <dgm:t>
        <a:bodyPr/>
        <a:lstStyle/>
        <a:p>
          <a:endParaRPr lang="en-GB"/>
        </a:p>
      </dgm:t>
    </dgm:pt>
    <dgm:pt modelId="{AF5B002A-EE28-674E-948D-F0D84346A71E}">
      <dgm:prSet custT="1"/>
      <dgm:spPr/>
      <dgm:t>
        <a:bodyPr/>
        <a:lstStyle/>
        <a:p>
          <a:r>
            <a:rPr lang="en-GB" sz="1600" dirty="0"/>
            <a:t>Electrification</a:t>
          </a:r>
          <a:endParaRPr lang="en-GB" sz="1400" dirty="0"/>
        </a:p>
      </dgm:t>
    </dgm:pt>
    <dgm:pt modelId="{DF3421AC-34F5-AF40-82BA-A00DD40D8EB6}" type="parTrans" cxnId="{7D30E02F-4FAB-524C-B95F-BDD0D9088792}">
      <dgm:prSet/>
      <dgm:spPr/>
      <dgm:t>
        <a:bodyPr/>
        <a:lstStyle/>
        <a:p>
          <a:endParaRPr lang="en-GB"/>
        </a:p>
      </dgm:t>
    </dgm:pt>
    <dgm:pt modelId="{A4721085-9428-E148-BFE2-BE026FA8EC2D}" type="sibTrans" cxnId="{7D30E02F-4FAB-524C-B95F-BDD0D9088792}">
      <dgm:prSet/>
      <dgm:spPr/>
      <dgm:t>
        <a:bodyPr/>
        <a:lstStyle/>
        <a:p>
          <a:endParaRPr lang="en-GB"/>
        </a:p>
      </dgm:t>
    </dgm:pt>
    <dgm:pt modelId="{C0E5DF13-62EC-7346-B29F-06A3A56FF4CC}">
      <dgm:prSet custT="1"/>
      <dgm:spPr/>
      <dgm:t>
        <a:bodyPr/>
        <a:lstStyle/>
        <a:p>
          <a:r>
            <a:rPr lang="en-GB" sz="1600" dirty="0"/>
            <a:t>Signalling</a:t>
          </a:r>
        </a:p>
      </dgm:t>
    </dgm:pt>
    <dgm:pt modelId="{D9B20024-9E47-0340-B4A4-E8A9AC895196}" type="parTrans" cxnId="{6CC8B6B2-6F50-1843-8845-EDC413F13CBF}">
      <dgm:prSet/>
      <dgm:spPr/>
      <dgm:t>
        <a:bodyPr/>
        <a:lstStyle/>
        <a:p>
          <a:endParaRPr lang="en-GB"/>
        </a:p>
      </dgm:t>
    </dgm:pt>
    <dgm:pt modelId="{256B1E38-C2B6-744E-8657-4C3259EAD5FE}" type="sibTrans" cxnId="{6CC8B6B2-6F50-1843-8845-EDC413F13CBF}">
      <dgm:prSet/>
      <dgm:spPr/>
      <dgm:t>
        <a:bodyPr/>
        <a:lstStyle/>
        <a:p>
          <a:endParaRPr lang="en-GB"/>
        </a:p>
      </dgm:t>
    </dgm:pt>
    <dgm:pt modelId="{8978592D-3786-8541-92AB-50702A4AC6BA}">
      <dgm:prSet custT="1"/>
      <dgm:spPr/>
      <dgm:t>
        <a:bodyPr/>
        <a:lstStyle/>
        <a:p>
          <a:r>
            <a:rPr lang="en-GB" sz="1600" dirty="0"/>
            <a:t>Level crossings interlocking</a:t>
          </a:r>
        </a:p>
      </dgm:t>
    </dgm:pt>
    <dgm:pt modelId="{E6D169B1-88B3-7C4A-BB48-11012BA8C1C8}" type="parTrans" cxnId="{004A3CBB-3C3C-B046-8CA7-541E10D23961}">
      <dgm:prSet/>
      <dgm:spPr/>
      <dgm:t>
        <a:bodyPr/>
        <a:lstStyle/>
        <a:p>
          <a:endParaRPr lang="en-GB"/>
        </a:p>
      </dgm:t>
    </dgm:pt>
    <dgm:pt modelId="{B8BC43BB-BC54-8B46-B868-E7F743AABE15}" type="sibTrans" cxnId="{004A3CBB-3C3C-B046-8CA7-541E10D23961}">
      <dgm:prSet/>
      <dgm:spPr/>
      <dgm:t>
        <a:bodyPr/>
        <a:lstStyle/>
        <a:p>
          <a:endParaRPr lang="en-GB"/>
        </a:p>
      </dgm:t>
    </dgm:pt>
    <dgm:pt modelId="{B69BF031-5FD2-AB46-B553-0342D7830C56}">
      <dgm:prSet phldrT="[Text]" custT="1"/>
      <dgm:spPr/>
      <dgm:t>
        <a:bodyPr/>
        <a:lstStyle/>
        <a:p>
          <a:r>
            <a:rPr lang="en-GB" sz="1600" dirty="0"/>
            <a:t>Civil engineering structures</a:t>
          </a:r>
        </a:p>
      </dgm:t>
    </dgm:pt>
    <dgm:pt modelId="{70C9A583-34AE-AC40-BBF7-9C6151F8D74E}" type="sibTrans" cxnId="{9E55AC74-B052-4946-80BF-6602483BD887}">
      <dgm:prSet/>
      <dgm:spPr/>
      <dgm:t>
        <a:bodyPr/>
        <a:lstStyle/>
        <a:p>
          <a:endParaRPr lang="en-GB"/>
        </a:p>
      </dgm:t>
    </dgm:pt>
    <dgm:pt modelId="{876C0953-434E-E341-8B57-06878098FA62}" type="parTrans" cxnId="{9E55AC74-B052-4946-80BF-6602483BD887}">
      <dgm:prSet/>
      <dgm:spPr/>
      <dgm:t>
        <a:bodyPr/>
        <a:lstStyle/>
        <a:p>
          <a:endParaRPr lang="en-GB"/>
        </a:p>
      </dgm:t>
    </dgm:pt>
    <dgm:pt modelId="{D23A6714-915B-C44A-8ECE-DB19BE139554}">
      <dgm:prSet custT="1"/>
      <dgm:spPr/>
      <dgm:t>
        <a:bodyPr anchor="ctr"/>
        <a:lstStyle/>
        <a:p>
          <a:pPr algn="ctr"/>
          <a:r>
            <a:rPr lang="en-GB" sz="1600" dirty="0"/>
            <a:t>Clearance, Pantograph</a:t>
          </a:r>
        </a:p>
      </dgm:t>
    </dgm:pt>
    <dgm:pt modelId="{EF9587E7-4C44-F84C-86FC-ACF98CC0836A}" type="parTrans" cxnId="{21F63563-E747-D848-A11B-E3B870269702}">
      <dgm:prSet/>
      <dgm:spPr/>
      <dgm:t>
        <a:bodyPr/>
        <a:lstStyle/>
        <a:p>
          <a:endParaRPr lang="en-GB"/>
        </a:p>
      </dgm:t>
    </dgm:pt>
    <dgm:pt modelId="{2B51F488-6B20-B947-8EB9-73B229DDA9CD}" type="sibTrans" cxnId="{21F63563-E747-D848-A11B-E3B870269702}">
      <dgm:prSet/>
      <dgm:spPr/>
      <dgm:t>
        <a:bodyPr/>
        <a:lstStyle/>
        <a:p>
          <a:endParaRPr lang="en-GB"/>
        </a:p>
      </dgm:t>
    </dgm:pt>
    <dgm:pt modelId="{1330BFAF-3DFD-F44C-8151-EF92A98AFD13}" type="pres">
      <dgm:prSet presAssocID="{3884001A-8644-B444-97D7-655590F12F69}" presName="Name0" presStyleCnt="0">
        <dgm:presLayoutVars>
          <dgm:chMax/>
          <dgm:chPref/>
          <dgm:dir/>
        </dgm:presLayoutVars>
      </dgm:prSet>
      <dgm:spPr/>
      <dgm:t>
        <a:bodyPr/>
        <a:lstStyle/>
        <a:p>
          <a:endParaRPr lang="sr-Latn-CS"/>
        </a:p>
      </dgm:t>
    </dgm:pt>
    <dgm:pt modelId="{4BBADEC9-A5CD-0F4A-A370-013F9618C9B1}" type="pres">
      <dgm:prSet presAssocID="{46A40796-2BF3-BE4F-858F-21AAC58D87B0}" presName="composite" presStyleCnt="0">
        <dgm:presLayoutVars>
          <dgm:chMax val="1"/>
          <dgm:chPref val="1"/>
        </dgm:presLayoutVars>
      </dgm:prSet>
      <dgm:spPr/>
    </dgm:pt>
    <dgm:pt modelId="{5A5ECF2A-8A4C-5A40-B875-AD160B25ADC5}" type="pres">
      <dgm:prSet presAssocID="{46A40796-2BF3-BE4F-858F-21AAC58D87B0}" presName="Accent" presStyleLbl="trAlignAcc1" presStyleIdx="0" presStyleCnt="5" custScaleX="146433" custScaleY="185771" custLinFactNeighborX="15216" custLinFactNeighborY="-681">
        <dgm:presLayoutVars>
          <dgm:chMax val="0"/>
          <dgm:chPref val="0"/>
        </dgm:presLayoutVars>
      </dgm:prSet>
      <dgm:spPr/>
    </dgm:pt>
    <dgm:pt modelId="{CBC5C030-1197-1D4B-A0EF-53B37FC26ADB}" type="pres">
      <dgm:prSet presAssocID="{46A40796-2BF3-BE4F-858F-21AAC58D87B0}" presName="Image" presStyleLbl="alignImgPlace1" presStyleIdx="0" presStyleCnt="5" custScaleX="137960" custScaleY="163493" custLinFactNeighborX="17063" custLinFactNeighborY="-11818">
        <dgm:presLayoutVars>
          <dgm:chMax val="0"/>
          <dgm:chPref val="0"/>
        </dgm:presLayoutVars>
      </dgm:prSet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4000" r="-4000"/>
          </a:stretch>
        </a:blipFill>
        <a:ln>
          <a:solidFill>
            <a:schemeClr val="bg1">
              <a:lumMod val="85000"/>
            </a:schemeClr>
          </a:solidFill>
        </a:ln>
      </dgm:spPr>
    </dgm:pt>
    <dgm:pt modelId="{4A491ED3-26E7-314E-838E-C060FF72B284}" type="pres">
      <dgm:prSet presAssocID="{46A40796-2BF3-BE4F-858F-21AAC58D87B0}" presName="ChildComposite" presStyleCnt="0"/>
      <dgm:spPr/>
    </dgm:pt>
    <dgm:pt modelId="{D72E08F4-D229-2641-A437-DA38DC2163EE}" type="pres">
      <dgm:prSet presAssocID="{46A40796-2BF3-BE4F-858F-21AAC58D87B0}" presName="Child" presStyleLbl="node1" presStyleIdx="0" presStyleCnt="5" custScaleX="135586" custScaleY="166209" custLinFactY="100000" custLinFactNeighborX="16711" custLinFactNeighborY="11281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sr-Latn-CS"/>
        </a:p>
      </dgm:t>
    </dgm:pt>
    <dgm:pt modelId="{1B9695AC-7AA5-8540-A709-34DC2C836A4F}" type="pres">
      <dgm:prSet presAssocID="{46A40796-2BF3-BE4F-858F-21AAC58D87B0}" presName="Parent" presStyleLbl="revTx" presStyleIdx="0" presStyleCnt="5" custLinFactY="89034" custLinFactNeighborX="19196" custLinFactNeighborY="100000">
        <dgm:presLayoutVars>
          <dgm:chMax val="1"/>
          <dgm:chPref val="0"/>
          <dgm:bulletEnabled val="1"/>
        </dgm:presLayoutVars>
      </dgm:prSet>
      <dgm:spPr/>
      <dgm:t>
        <a:bodyPr/>
        <a:lstStyle/>
        <a:p>
          <a:endParaRPr lang="sr-Latn-CS"/>
        </a:p>
      </dgm:t>
    </dgm:pt>
    <dgm:pt modelId="{2C839B19-2E5A-C148-A249-031337D00570}" type="pres">
      <dgm:prSet presAssocID="{7A2F9C86-7D93-284B-90FC-6DD0BF8C043B}" presName="sibTrans" presStyleCnt="0"/>
      <dgm:spPr/>
    </dgm:pt>
    <dgm:pt modelId="{247436A6-8267-6644-B88A-147104DDFCDC}" type="pres">
      <dgm:prSet presAssocID="{247C2EFC-CF3F-7A4B-BB38-BB02288A4930}" presName="composite" presStyleCnt="0">
        <dgm:presLayoutVars>
          <dgm:chMax val="1"/>
          <dgm:chPref val="1"/>
        </dgm:presLayoutVars>
      </dgm:prSet>
      <dgm:spPr/>
    </dgm:pt>
    <dgm:pt modelId="{A78FB6AC-A07F-FB41-AB8A-4CA7BCFB0610}" type="pres">
      <dgm:prSet presAssocID="{247C2EFC-CF3F-7A4B-BB38-BB02288A4930}" presName="Accent" presStyleLbl="trAlignAcc1" presStyleIdx="1" presStyleCnt="5" custScaleX="146531" custScaleY="187882" custLinFactNeighborX="8069">
        <dgm:presLayoutVars>
          <dgm:chMax val="0"/>
          <dgm:chPref val="0"/>
        </dgm:presLayoutVars>
      </dgm:prSet>
      <dgm:spPr/>
    </dgm:pt>
    <dgm:pt modelId="{75C63812-2BA6-B14B-84E4-FCDF31D116BD}" type="pres">
      <dgm:prSet presAssocID="{247C2EFC-CF3F-7A4B-BB38-BB02288A4930}" presName="Image" presStyleLbl="alignImgPlace1" presStyleIdx="1" presStyleCnt="5" custScaleX="130964" custScaleY="156246" custLinFactNeighborX="7173" custLinFactNeighborY="-10741">
        <dgm:presLayoutVars>
          <dgm:chMax val="0"/>
          <dgm:chPref val="0"/>
        </dgm:presLayoutVars>
      </dgm:prSet>
      <dgm:spPr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6000" r="-26000"/>
          </a:stretch>
        </a:blipFill>
      </dgm:spPr>
    </dgm:pt>
    <dgm:pt modelId="{0D88C57B-D7F4-914D-B9AC-106FD46A088D}" type="pres">
      <dgm:prSet presAssocID="{247C2EFC-CF3F-7A4B-BB38-BB02288A4930}" presName="ChildComposite" presStyleCnt="0"/>
      <dgm:spPr/>
    </dgm:pt>
    <dgm:pt modelId="{55215E0D-43ED-6941-AB20-1621E6A765B6}" type="pres">
      <dgm:prSet presAssocID="{247C2EFC-CF3F-7A4B-BB38-BB02288A4930}" presName="Child" presStyleLbl="node1" presStyleIdx="1" presStyleCnt="5" custScaleX="135586" custScaleY="166209" custLinFactY="100000" custLinFactNeighborX="10499" custLinFactNeighborY="13792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sr-Latn-CS"/>
        </a:p>
      </dgm:t>
    </dgm:pt>
    <dgm:pt modelId="{EBAF04CA-8058-974E-87AF-E77D21EC495B}" type="pres">
      <dgm:prSet presAssocID="{247C2EFC-CF3F-7A4B-BB38-BB02288A4930}" presName="Parent" presStyleLbl="revTx" presStyleIdx="1" presStyleCnt="5" custScaleX="151481" custScaleY="58595" custLinFactY="100000" custLinFactNeighborX="8081" custLinFactNeighborY="171355">
        <dgm:presLayoutVars>
          <dgm:chMax val="1"/>
          <dgm:chPref val="0"/>
          <dgm:bulletEnabled val="1"/>
        </dgm:presLayoutVars>
      </dgm:prSet>
      <dgm:spPr/>
      <dgm:t>
        <a:bodyPr/>
        <a:lstStyle/>
        <a:p>
          <a:endParaRPr lang="sr-Latn-CS"/>
        </a:p>
      </dgm:t>
    </dgm:pt>
    <dgm:pt modelId="{287DC68F-6F2B-B643-B879-7C9441E7420A}" type="pres">
      <dgm:prSet presAssocID="{C0407668-96DA-A54C-A823-056F320A0E04}" presName="sibTrans" presStyleCnt="0"/>
      <dgm:spPr/>
    </dgm:pt>
    <dgm:pt modelId="{B6D35C4C-FAFF-6440-966B-14C41D7DD229}" type="pres">
      <dgm:prSet presAssocID="{B69BF031-5FD2-AB46-B553-0342D7830C56}" presName="composite" presStyleCnt="0">
        <dgm:presLayoutVars>
          <dgm:chMax val="1"/>
          <dgm:chPref val="1"/>
        </dgm:presLayoutVars>
      </dgm:prSet>
      <dgm:spPr/>
    </dgm:pt>
    <dgm:pt modelId="{594F6619-BAF3-1D41-874B-31AA9D82D993}" type="pres">
      <dgm:prSet presAssocID="{B69BF031-5FD2-AB46-B553-0342D7830C56}" presName="Accent" presStyleLbl="trAlignAcc1" presStyleIdx="2" presStyleCnt="5" custScaleX="146531" custScaleY="187882">
        <dgm:presLayoutVars>
          <dgm:chMax val="0"/>
          <dgm:chPref val="0"/>
        </dgm:presLayoutVars>
      </dgm:prSet>
      <dgm:spPr/>
    </dgm:pt>
    <dgm:pt modelId="{9E6C9DAE-4D12-974A-B5E9-04D0AE2CC192}" type="pres">
      <dgm:prSet presAssocID="{B69BF031-5FD2-AB46-B553-0342D7830C56}" presName="Image" presStyleLbl="alignImgPlace1" presStyleIdx="2" presStyleCnt="5" custScaleX="122638" custScaleY="156596" custLinFactNeighborY="-11043">
        <dgm:presLayoutVars>
          <dgm:chMax val="0"/>
          <dgm:chPref val="0"/>
        </dgm:presLayoutVars>
      </dgm:prSet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8000" b="-8000"/>
          </a:stretch>
        </a:blipFill>
      </dgm:spPr>
    </dgm:pt>
    <dgm:pt modelId="{A8115734-B09E-864F-B37A-A50D1BEC755A}" type="pres">
      <dgm:prSet presAssocID="{B69BF031-5FD2-AB46-B553-0342D7830C56}" presName="ChildComposite" presStyleCnt="0"/>
      <dgm:spPr/>
    </dgm:pt>
    <dgm:pt modelId="{019EBE18-200D-E041-958B-EC462E06CDF1}" type="pres">
      <dgm:prSet presAssocID="{B69BF031-5FD2-AB46-B553-0342D7830C56}" presName="Child" presStyleLbl="node1" presStyleIdx="2" presStyleCnt="5" custScaleX="135586" custScaleY="166209" custLinFactY="100000" custLinFactNeighborX="55" custLinFactNeighborY="118481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sr-Latn-CS"/>
        </a:p>
      </dgm:t>
    </dgm:pt>
    <dgm:pt modelId="{306787EC-533F-284F-8D00-0E0AC2EB14EC}" type="pres">
      <dgm:prSet presAssocID="{B69BF031-5FD2-AB46-B553-0342D7830C56}" presName="Parent" presStyleLbl="revTx" presStyleIdx="2" presStyleCnt="5" custScaleX="137501" custScaleY="97909" custLinFactY="100000" custLinFactNeighborX="54" custLinFactNeighborY="143720">
        <dgm:presLayoutVars>
          <dgm:chMax val="1"/>
          <dgm:chPref val="0"/>
          <dgm:bulletEnabled val="1"/>
        </dgm:presLayoutVars>
      </dgm:prSet>
      <dgm:spPr/>
      <dgm:t>
        <a:bodyPr/>
        <a:lstStyle/>
        <a:p>
          <a:endParaRPr lang="sr-Latn-CS"/>
        </a:p>
      </dgm:t>
    </dgm:pt>
    <dgm:pt modelId="{0A0E128E-A79A-1E49-9E43-F360FA7E5493}" type="pres">
      <dgm:prSet presAssocID="{70C9A583-34AE-AC40-BBF7-9C6151F8D74E}" presName="sibTrans" presStyleCnt="0"/>
      <dgm:spPr/>
    </dgm:pt>
    <dgm:pt modelId="{0C0AD47F-CB13-8E4C-919B-E85C6C1AECB9}" type="pres">
      <dgm:prSet presAssocID="{AF5B002A-EE28-674E-948D-F0D84346A71E}" presName="composite" presStyleCnt="0">
        <dgm:presLayoutVars>
          <dgm:chMax val="1"/>
          <dgm:chPref val="1"/>
        </dgm:presLayoutVars>
      </dgm:prSet>
      <dgm:spPr/>
    </dgm:pt>
    <dgm:pt modelId="{EBB08D9F-F1AE-944A-A38B-DF0B88E474D0}" type="pres">
      <dgm:prSet presAssocID="{AF5B002A-EE28-674E-948D-F0D84346A71E}" presName="Accent" presStyleLbl="trAlignAcc1" presStyleIdx="3" presStyleCnt="5" custScaleX="146531" custScaleY="187882">
        <dgm:presLayoutVars>
          <dgm:chMax val="0"/>
          <dgm:chPref val="0"/>
        </dgm:presLayoutVars>
      </dgm:prSet>
      <dgm:spPr/>
    </dgm:pt>
    <dgm:pt modelId="{9005545B-A397-DA40-96A6-354030CC4AA2}" type="pres">
      <dgm:prSet presAssocID="{AF5B002A-EE28-674E-948D-F0D84346A71E}" presName="Image" presStyleLbl="alignImgPlace1" presStyleIdx="3" presStyleCnt="5" custScaleX="120322" custScaleY="141480" custLinFactNeighborY="-20768">
        <dgm:presLayoutVars>
          <dgm:chMax val="0"/>
          <dgm:chPref val="0"/>
        </dgm:presLayoutVars>
      </dgm:prSet>
      <dgm:spPr>
        <a:blipFill>
          <a:blip xmlns:r="http://schemas.openxmlformats.org/officeDocument/2006/relationships"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34000" b="-34000"/>
          </a:stretch>
        </a:blipFill>
      </dgm:spPr>
    </dgm:pt>
    <dgm:pt modelId="{83F6CC4A-3AA7-6247-BD2A-56960489395A}" type="pres">
      <dgm:prSet presAssocID="{AF5B002A-EE28-674E-948D-F0D84346A71E}" presName="ChildComposite" presStyleCnt="0"/>
      <dgm:spPr/>
    </dgm:pt>
    <dgm:pt modelId="{4BE4CA8A-D0BB-6F40-9F17-4691DDD8270B}" type="pres">
      <dgm:prSet presAssocID="{AF5B002A-EE28-674E-948D-F0D84346A71E}" presName="Child" presStyleLbl="node1" presStyleIdx="3" presStyleCnt="5" custScaleX="135586" custScaleY="166209" custLinFactY="100000" custLinFactNeighborX="1241" custLinFactNeighborY="11754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sr-Latn-CS"/>
        </a:p>
      </dgm:t>
    </dgm:pt>
    <dgm:pt modelId="{C3DA3818-08E1-0E49-9934-7184D83917D0}" type="pres">
      <dgm:prSet presAssocID="{AF5B002A-EE28-674E-948D-F0D84346A71E}" presName="Parent" presStyleLbl="revTx" presStyleIdx="3" presStyleCnt="5" custScaleX="106497" custScaleY="145130" custLinFactY="72951" custLinFactNeighborX="1651" custLinFactNeighborY="100000">
        <dgm:presLayoutVars>
          <dgm:chMax val="1"/>
          <dgm:chPref val="0"/>
          <dgm:bulletEnabled val="1"/>
        </dgm:presLayoutVars>
      </dgm:prSet>
      <dgm:spPr/>
      <dgm:t>
        <a:bodyPr/>
        <a:lstStyle/>
        <a:p>
          <a:endParaRPr lang="sr-Latn-CS"/>
        </a:p>
      </dgm:t>
    </dgm:pt>
    <dgm:pt modelId="{0F40FDEA-1C38-234F-9EC0-F4762D547350}" type="pres">
      <dgm:prSet presAssocID="{A4721085-9428-E148-BFE2-BE026FA8EC2D}" presName="sibTrans" presStyleCnt="0"/>
      <dgm:spPr/>
    </dgm:pt>
    <dgm:pt modelId="{D7D50762-D621-1446-9CA8-F9174DAA6AE5}" type="pres">
      <dgm:prSet presAssocID="{C0E5DF13-62EC-7346-B29F-06A3A56FF4CC}" presName="composite" presStyleCnt="0">
        <dgm:presLayoutVars>
          <dgm:chMax val="1"/>
          <dgm:chPref val="1"/>
        </dgm:presLayoutVars>
      </dgm:prSet>
      <dgm:spPr/>
    </dgm:pt>
    <dgm:pt modelId="{5265FF42-270B-F74B-BBEB-7635CDA779CD}" type="pres">
      <dgm:prSet presAssocID="{C0E5DF13-62EC-7346-B29F-06A3A56FF4CC}" presName="Accent" presStyleLbl="trAlignAcc1" presStyleIdx="4" presStyleCnt="5" custScaleX="146531" custScaleY="187882" custLinFactNeighborX="-11193" custLinFactNeighborY="732">
        <dgm:presLayoutVars>
          <dgm:chMax val="0"/>
          <dgm:chPref val="0"/>
        </dgm:presLayoutVars>
      </dgm:prSet>
      <dgm:spPr/>
    </dgm:pt>
    <dgm:pt modelId="{77DF19FA-F448-F74C-A3A4-AAFA2E6D1ABD}" type="pres">
      <dgm:prSet presAssocID="{C0E5DF13-62EC-7346-B29F-06A3A56FF4CC}" presName="Image" presStyleLbl="alignImgPlace1" presStyleIdx="4" presStyleCnt="5" custScaleX="121030" custScaleY="141252" custLinFactNeighborX="-14350" custLinFactNeighborY="-16888">
        <dgm:presLayoutVars>
          <dgm:chMax val="0"/>
          <dgm:chPref val="0"/>
        </dgm:presLayoutVars>
      </dgm:prSet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2000" r="-22000"/>
          </a:stretch>
        </a:blipFill>
      </dgm:spPr>
    </dgm:pt>
    <dgm:pt modelId="{AA75FE21-3635-4E46-A2F7-E709F6068749}" type="pres">
      <dgm:prSet presAssocID="{C0E5DF13-62EC-7346-B29F-06A3A56FF4CC}" presName="ChildComposite" presStyleCnt="0"/>
      <dgm:spPr/>
    </dgm:pt>
    <dgm:pt modelId="{5B205195-9715-AB41-A48B-377979F88ED2}" type="pres">
      <dgm:prSet presAssocID="{C0E5DF13-62EC-7346-B29F-06A3A56FF4CC}" presName="Child" presStyleLbl="node1" presStyleIdx="4" presStyleCnt="5" custScaleX="135586" custScaleY="166209" custLinFactY="100000" custLinFactNeighborX="-8894" custLinFactNeighborY="12664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sr-Latn-CS"/>
        </a:p>
      </dgm:t>
    </dgm:pt>
    <dgm:pt modelId="{60D805AE-FD2A-294B-9241-53E3C8CEBDAD}" type="pres">
      <dgm:prSet presAssocID="{C0E5DF13-62EC-7346-B29F-06A3A56FF4CC}" presName="Parent" presStyleLbl="revTx" presStyleIdx="4" presStyleCnt="5" custLinFactY="62369" custLinFactNeighborX="-5740" custLinFactNeighborY="100000">
        <dgm:presLayoutVars>
          <dgm:chMax val="1"/>
          <dgm:chPref val="0"/>
          <dgm:bulletEnabled val="1"/>
        </dgm:presLayoutVars>
      </dgm:prSet>
      <dgm:spPr/>
      <dgm:t>
        <a:bodyPr/>
        <a:lstStyle/>
        <a:p>
          <a:endParaRPr lang="sr-Latn-CS"/>
        </a:p>
      </dgm:t>
    </dgm:pt>
  </dgm:ptLst>
  <dgm:cxnLst>
    <dgm:cxn modelId="{EE1EEB37-7397-DD41-9520-FAB59E0A7F9A}" type="presOf" srcId="{247C2EFC-CF3F-7A4B-BB38-BB02288A4930}" destId="{EBAF04CA-8058-974E-87AF-E77D21EC495B}" srcOrd="0" destOrd="0" presId="urn:microsoft.com/office/officeart/2008/layout/CaptionedPictures"/>
    <dgm:cxn modelId="{E24BBA89-E8BA-F444-962F-D00F5ABB45C6}" type="presOf" srcId="{264B8DBF-B208-5D48-B703-0D1FC5B29056}" destId="{55215E0D-43ED-6941-AB20-1621E6A765B6}" srcOrd="0" destOrd="0" presId="urn:microsoft.com/office/officeart/2008/layout/CaptionedPictures"/>
    <dgm:cxn modelId="{D5B80D9B-D8E0-584A-B5CA-9E17C80E9908}" type="presOf" srcId="{3884001A-8644-B444-97D7-655590F12F69}" destId="{1330BFAF-3DFD-F44C-8151-EF92A98AFD13}" srcOrd="0" destOrd="0" presId="urn:microsoft.com/office/officeart/2008/layout/CaptionedPictures"/>
    <dgm:cxn modelId="{510500D4-B3AF-7740-8331-7C50A1FEDFE6}" srcId="{3884001A-8644-B444-97D7-655590F12F69}" destId="{46A40796-2BF3-BE4F-858F-21AAC58D87B0}" srcOrd="0" destOrd="0" parTransId="{7CD9FE63-AA9A-3841-AB3F-C8754AAFA5A5}" sibTransId="{7A2F9C86-7D93-284B-90FC-6DD0BF8C043B}"/>
    <dgm:cxn modelId="{9E55AC74-B052-4946-80BF-6602483BD887}" srcId="{3884001A-8644-B444-97D7-655590F12F69}" destId="{B69BF031-5FD2-AB46-B553-0342D7830C56}" srcOrd="2" destOrd="0" parTransId="{876C0953-434E-E341-8B57-06878098FA62}" sibTransId="{70C9A583-34AE-AC40-BBF7-9C6151F8D74E}"/>
    <dgm:cxn modelId="{21F63563-E747-D848-A11B-E3B870269702}" srcId="{AF5B002A-EE28-674E-948D-F0D84346A71E}" destId="{D23A6714-915B-C44A-8ECE-DB19BE139554}" srcOrd="0" destOrd="0" parTransId="{EF9587E7-4C44-F84C-86FC-ACF98CC0836A}" sibTransId="{2B51F488-6B20-B947-8EB9-73B229DDA9CD}"/>
    <dgm:cxn modelId="{8851E9B2-8560-0746-82CF-F2B2FB68BC49}" type="presOf" srcId="{C0E5DF13-62EC-7346-B29F-06A3A56FF4CC}" destId="{60D805AE-FD2A-294B-9241-53E3C8CEBDAD}" srcOrd="0" destOrd="0" presId="urn:microsoft.com/office/officeart/2008/layout/CaptionedPictures"/>
    <dgm:cxn modelId="{02EDFB6A-7086-464B-ADB5-8950539339F7}" type="presOf" srcId="{1E300585-EA89-E34C-AA9B-6C326445355B}" destId="{019EBE18-200D-E041-958B-EC462E06CDF1}" srcOrd="0" destOrd="0" presId="urn:microsoft.com/office/officeart/2008/layout/CaptionedPictures"/>
    <dgm:cxn modelId="{D3767FA5-AF53-0548-BA78-03094CD21696}" type="presOf" srcId="{B69BF031-5FD2-AB46-B553-0342D7830C56}" destId="{306787EC-533F-284F-8D00-0E0AC2EB14EC}" srcOrd="0" destOrd="0" presId="urn:microsoft.com/office/officeart/2008/layout/CaptionedPictures"/>
    <dgm:cxn modelId="{C42ECB5F-4514-5F41-B4C0-BE639671DB36}" type="presOf" srcId="{46A40796-2BF3-BE4F-858F-21AAC58D87B0}" destId="{1B9695AC-7AA5-8540-A709-34DC2C836A4F}" srcOrd="0" destOrd="0" presId="urn:microsoft.com/office/officeart/2008/layout/CaptionedPictures"/>
    <dgm:cxn modelId="{238EFA38-E22B-1542-B92E-147C37CEE58C}" srcId="{3884001A-8644-B444-97D7-655590F12F69}" destId="{247C2EFC-CF3F-7A4B-BB38-BB02288A4930}" srcOrd="1" destOrd="0" parTransId="{4C717F58-B2FF-214E-A9E0-0BB4CA61578D}" sibTransId="{C0407668-96DA-A54C-A823-056F320A0E04}"/>
    <dgm:cxn modelId="{9E92CB7D-1864-574C-8534-A16199228D63}" type="presOf" srcId="{D23A6714-915B-C44A-8ECE-DB19BE139554}" destId="{4BE4CA8A-D0BB-6F40-9F17-4691DDD8270B}" srcOrd="0" destOrd="0" presId="urn:microsoft.com/office/officeart/2008/layout/CaptionedPictures"/>
    <dgm:cxn modelId="{9CFAD7A7-AD42-084F-AF50-F2D59020C750}" srcId="{247C2EFC-CF3F-7A4B-BB38-BB02288A4930}" destId="{264B8DBF-B208-5D48-B703-0D1FC5B29056}" srcOrd="0" destOrd="0" parTransId="{7934A54B-60A2-7F47-9F22-B21A69153CF1}" sibTransId="{9EA6F88F-919C-C342-B8EC-FA9380AAAED6}"/>
    <dgm:cxn modelId="{7D30E02F-4FAB-524C-B95F-BDD0D9088792}" srcId="{3884001A-8644-B444-97D7-655590F12F69}" destId="{AF5B002A-EE28-674E-948D-F0D84346A71E}" srcOrd="3" destOrd="0" parTransId="{DF3421AC-34F5-AF40-82BA-A00DD40D8EB6}" sibTransId="{A4721085-9428-E148-BFE2-BE026FA8EC2D}"/>
    <dgm:cxn modelId="{71D4C845-083E-2643-AF7F-0D89B6936DE1}" type="presOf" srcId="{8978592D-3786-8541-92AB-50702A4AC6BA}" destId="{5B205195-9715-AB41-A48B-377979F88ED2}" srcOrd="0" destOrd="0" presId="urn:microsoft.com/office/officeart/2008/layout/CaptionedPictures"/>
    <dgm:cxn modelId="{1FDCADB7-DFA1-A64B-993C-13A8428B0788}" type="presOf" srcId="{D7D26780-D348-5D4C-9C04-7A606E4A896C}" destId="{D72E08F4-D229-2641-A437-DA38DC2163EE}" srcOrd="0" destOrd="0" presId="urn:microsoft.com/office/officeart/2008/layout/CaptionedPictures"/>
    <dgm:cxn modelId="{6CC8B6B2-6F50-1843-8845-EDC413F13CBF}" srcId="{3884001A-8644-B444-97D7-655590F12F69}" destId="{C0E5DF13-62EC-7346-B29F-06A3A56FF4CC}" srcOrd="4" destOrd="0" parTransId="{D9B20024-9E47-0340-B4A4-E8A9AC895196}" sibTransId="{256B1E38-C2B6-744E-8657-4C3259EAD5FE}"/>
    <dgm:cxn modelId="{E2C14D73-DB75-E342-B427-6AAA6391681D}" type="presOf" srcId="{AF5B002A-EE28-674E-948D-F0D84346A71E}" destId="{C3DA3818-08E1-0E49-9934-7184D83917D0}" srcOrd="0" destOrd="0" presId="urn:microsoft.com/office/officeart/2008/layout/CaptionedPictures"/>
    <dgm:cxn modelId="{BB82FDF9-6C11-E64D-9D84-E7580569C17F}" srcId="{46A40796-2BF3-BE4F-858F-21AAC58D87B0}" destId="{D7D26780-D348-5D4C-9C04-7A606E4A896C}" srcOrd="0" destOrd="0" parTransId="{0F68DB27-4292-974E-A390-701810A4C94F}" sibTransId="{177E93F6-5FE0-1A4D-84A4-B354661B5193}"/>
    <dgm:cxn modelId="{004A3CBB-3C3C-B046-8CA7-541E10D23961}" srcId="{C0E5DF13-62EC-7346-B29F-06A3A56FF4CC}" destId="{8978592D-3786-8541-92AB-50702A4AC6BA}" srcOrd="0" destOrd="0" parTransId="{E6D169B1-88B3-7C4A-BB48-11012BA8C1C8}" sibTransId="{B8BC43BB-BC54-8B46-B868-E7F743AABE15}"/>
    <dgm:cxn modelId="{43E20058-E6A6-4046-8ACA-93C324EBB597}" srcId="{B69BF031-5FD2-AB46-B553-0342D7830C56}" destId="{1E300585-EA89-E34C-AA9B-6C326445355B}" srcOrd="0" destOrd="0" parTransId="{FFE4207D-3ACD-5B41-ACF3-42EC7127EC8A}" sibTransId="{855E94B2-51C1-5540-A9A8-C295CE0DF68B}"/>
    <dgm:cxn modelId="{C11945B4-4B55-EB4E-9096-A351AF09A67F}" type="presParOf" srcId="{1330BFAF-3DFD-F44C-8151-EF92A98AFD13}" destId="{4BBADEC9-A5CD-0F4A-A370-013F9618C9B1}" srcOrd="0" destOrd="0" presId="urn:microsoft.com/office/officeart/2008/layout/CaptionedPictures"/>
    <dgm:cxn modelId="{7F67765C-EA8B-9047-BB16-C425ED2402B1}" type="presParOf" srcId="{4BBADEC9-A5CD-0F4A-A370-013F9618C9B1}" destId="{5A5ECF2A-8A4C-5A40-B875-AD160B25ADC5}" srcOrd="0" destOrd="0" presId="urn:microsoft.com/office/officeart/2008/layout/CaptionedPictures"/>
    <dgm:cxn modelId="{39C70060-FCF4-2347-9DDD-853EC24531F9}" type="presParOf" srcId="{4BBADEC9-A5CD-0F4A-A370-013F9618C9B1}" destId="{CBC5C030-1197-1D4B-A0EF-53B37FC26ADB}" srcOrd="1" destOrd="0" presId="urn:microsoft.com/office/officeart/2008/layout/CaptionedPictures"/>
    <dgm:cxn modelId="{517971D2-3BDF-EC43-A4A9-363A9D92E43D}" type="presParOf" srcId="{4BBADEC9-A5CD-0F4A-A370-013F9618C9B1}" destId="{4A491ED3-26E7-314E-838E-C060FF72B284}" srcOrd="2" destOrd="0" presId="urn:microsoft.com/office/officeart/2008/layout/CaptionedPictures"/>
    <dgm:cxn modelId="{C5608486-C6B6-A64F-BA17-633DFD09A112}" type="presParOf" srcId="{4A491ED3-26E7-314E-838E-C060FF72B284}" destId="{D72E08F4-D229-2641-A437-DA38DC2163EE}" srcOrd="0" destOrd="0" presId="urn:microsoft.com/office/officeart/2008/layout/CaptionedPictures"/>
    <dgm:cxn modelId="{0D857EEC-0D31-864B-A58B-450CA6E34B40}" type="presParOf" srcId="{4A491ED3-26E7-314E-838E-C060FF72B284}" destId="{1B9695AC-7AA5-8540-A709-34DC2C836A4F}" srcOrd="1" destOrd="0" presId="urn:microsoft.com/office/officeart/2008/layout/CaptionedPictures"/>
    <dgm:cxn modelId="{165C77F0-A152-D944-8857-D75213D880C9}" type="presParOf" srcId="{1330BFAF-3DFD-F44C-8151-EF92A98AFD13}" destId="{2C839B19-2E5A-C148-A249-031337D00570}" srcOrd="1" destOrd="0" presId="urn:microsoft.com/office/officeart/2008/layout/CaptionedPictures"/>
    <dgm:cxn modelId="{EA1C6898-F7A3-E94B-866B-C9C28FF59BAF}" type="presParOf" srcId="{1330BFAF-3DFD-F44C-8151-EF92A98AFD13}" destId="{247436A6-8267-6644-B88A-147104DDFCDC}" srcOrd="2" destOrd="0" presId="urn:microsoft.com/office/officeart/2008/layout/CaptionedPictures"/>
    <dgm:cxn modelId="{693009DD-47B7-AA4D-BD17-C9C2EBC58ADF}" type="presParOf" srcId="{247436A6-8267-6644-B88A-147104DDFCDC}" destId="{A78FB6AC-A07F-FB41-AB8A-4CA7BCFB0610}" srcOrd="0" destOrd="0" presId="urn:microsoft.com/office/officeart/2008/layout/CaptionedPictures"/>
    <dgm:cxn modelId="{C72E1F5A-C2B7-8349-8312-D9BA89B53CF3}" type="presParOf" srcId="{247436A6-8267-6644-B88A-147104DDFCDC}" destId="{75C63812-2BA6-B14B-84E4-FCDF31D116BD}" srcOrd="1" destOrd="0" presId="urn:microsoft.com/office/officeart/2008/layout/CaptionedPictures"/>
    <dgm:cxn modelId="{65C3E505-51F5-1249-B33F-3DF700D37867}" type="presParOf" srcId="{247436A6-8267-6644-B88A-147104DDFCDC}" destId="{0D88C57B-D7F4-914D-B9AC-106FD46A088D}" srcOrd="2" destOrd="0" presId="urn:microsoft.com/office/officeart/2008/layout/CaptionedPictures"/>
    <dgm:cxn modelId="{DC4058B2-60F4-8F48-A35F-7AF4A879B3A9}" type="presParOf" srcId="{0D88C57B-D7F4-914D-B9AC-106FD46A088D}" destId="{55215E0D-43ED-6941-AB20-1621E6A765B6}" srcOrd="0" destOrd="0" presId="urn:microsoft.com/office/officeart/2008/layout/CaptionedPictures"/>
    <dgm:cxn modelId="{CEB0DFF9-6494-4A46-9447-ADEBB53D8CDC}" type="presParOf" srcId="{0D88C57B-D7F4-914D-B9AC-106FD46A088D}" destId="{EBAF04CA-8058-974E-87AF-E77D21EC495B}" srcOrd="1" destOrd="0" presId="urn:microsoft.com/office/officeart/2008/layout/CaptionedPictures"/>
    <dgm:cxn modelId="{62A09DAC-D3B5-B24A-837E-638C0265233F}" type="presParOf" srcId="{1330BFAF-3DFD-F44C-8151-EF92A98AFD13}" destId="{287DC68F-6F2B-B643-B879-7C9441E7420A}" srcOrd="3" destOrd="0" presId="urn:microsoft.com/office/officeart/2008/layout/CaptionedPictures"/>
    <dgm:cxn modelId="{1B35F641-0D92-8E46-BC3F-761109FBCDC0}" type="presParOf" srcId="{1330BFAF-3DFD-F44C-8151-EF92A98AFD13}" destId="{B6D35C4C-FAFF-6440-966B-14C41D7DD229}" srcOrd="4" destOrd="0" presId="urn:microsoft.com/office/officeart/2008/layout/CaptionedPictures"/>
    <dgm:cxn modelId="{E803AF5B-9FAE-4D43-BCB6-86DDE5DF188E}" type="presParOf" srcId="{B6D35C4C-FAFF-6440-966B-14C41D7DD229}" destId="{594F6619-BAF3-1D41-874B-31AA9D82D993}" srcOrd="0" destOrd="0" presId="urn:microsoft.com/office/officeart/2008/layout/CaptionedPictures"/>
    <dgm:cxn modelId="{7882E0CB-5E43-004B-BE0D-8A63C999E575}" type="presParOf" srcId="{B6D35C4C-FAFF-6440-966B-14C41D7DD229}" destId="{9E6C9DAE-4D12-974A-B5E9-04D0AE2CC192}" srcOrd="1" destOrd="0" presId="urn:microsoft.com/office/officeart/2008/layout/CaptionedPictures"/>
    <dgm:cxn modelId="{724D34AB-9529-B24B-AC73-C869F3A18791}" type="presParOf" srcId="{B6D35C4C-FAFF-6440-966B-14C41D7DD229}" destId="{A8115734-B09E-864F-B37A-A50D1BEC755A}" srcOrd="2" destOrd="0" presId="urn:microsoft.com/office/officeart/2008/layout/CaptionedPictures"/>
    <dgm:cxn modelId="{3F7127CF-EC97-5B4B-9857-08DD4094970F}" type="presParOf" srcId="{A8115734-B09E-864F-B37A-A50D1BEC755A}" destId="{019EBE18-200D-E041-958B-EC462E06CDF1}" srcOrd="0" destOrd="0" presId="urn:microsoft.com/office/officeart/2008/layout/CaptionedPictures"/>
    <dgm:cxn modelId="{308A89EE-557E-194E-836E-1877658C65D4}" type="presParOf" srcId="{A8115734-B09E-864F-B37A-A50D1BEC755A}" destId="{306787EC-533F-284F-8D00-0E0AC2EB14EC}" srcOrd="1" destOrd="0" presId="urn:microsoft.com/office/officeart/2008/layout/CaptionedPictures"/>
    <dgm:cxn modelId="{B2EF9ED1-2955-9448-8CB1-C501F6C73BBE}" type="presParOf" srcId="{1330BFAF-3DFD-F44C-8151-EF92A98AFD13}" destId="{0A0E128E-A79A-1E49-9E43-F360FA7E5493}" srcOrd="5" destOrd="0" presId="urn:microsoft.com/office/officeart/2008/layout/CaptionedPictures"/>
    <dgm:cxn modelId="{01161492-A1F1-EC4D-B20A-4DFE32126495}" type="presParOf" srcId="{1330BFAF-3DFD-F44C-8151-EF92A98AFD13}" destId="{0C0AD47F-CB13-8E4C-919B-E85C6C1AECB9}" srcOrd="6" destOrd="0" presId="urn:microsoft.com/office/officeart/2008/layout/CaptionedPictures"/>
    <dgm:cxn modelId="{A21DDFDE-CF8F-1D4B-9AE2-8385A499F8B7}" type="presParOf" srcId="{0C0AD47F-CB13-8E4C-919B-E85C6C1AECB9}" destId="{EBB08D9F-F1AE-944A-A38B-DF0B88E474D0}" srcOrd="0" destOrd="0" presId="urn:microsoft.com/office/officeart/2008/layout/CaptionedPictures"/>
    <dgm:cxn modelId="{DCBFE72B-F577-2246-B80B-8870B12DC36A}" type="presParOf" srcId="{0C0AD47F-CB13-8E4C-919B-E85C6C1AECB9}" destId="{9005545B-A397-DA40-96A6-354030CC4AA2}" srcOrd="1" destOrd="0" presId="urn:microsoft.com/office/officeart/2008/layout/CaptionedPictures"/>
    <dgm:cxn modelId="{B81A0D9C-5136-AF49-9576-6B4A14FDF037}" type="presParOf" srcId="{0C0AD47F-CB13-8E4C-919B-E85C6C1AECB9}" destId="{83F6CC4A-3AA7-6247-BD2A-56960489395A}" srcOrd="2" destOrd="0" presId="urn:microsoft.com/office/officeart/2008/layout/CaptionedPictures"/>
    <dgm:cxn modelId="{D14B6BE1-DAD3-3B45-8C04-F40DC6B675E9}" type="presParOf" srcId="{83F6CC4A-3AA7-6247-BD2A-56960489395A}" destId="{4BE4CA8A-D0BB-6F40-9F17-4691DDD8270B}" srcOrd="0" destOrd="0" presId="urn:microsoft.com/office/officeart/2008/layout/CaptionedPictures"/>
    <dgm:cxn modelId="{C02CF0A4-967A-7548-B236-B9E2FC3764D4}" type="presParOf" srcId="{83F6CC4A-3AA7-6247-BD2A-56960489395A}" destId="{C3DA3818-08E1-0E49-9934-7184D83917D0}" srcOrd="1" destOrd="0" presId="urn:microsoft.com/office/officeart/2008/layout/CaptionedPictures"/>
    <dgm:cxn modelId="{45BE3087-0B5D-D94F-8E83-E9FCB024DC0F}" type="presParOf" srcId="{1330BFAF-3DFD-F44C-8151-EF92A98AFD13}" destId="{0F40FDEA-1C38-234F-9EC0-F4762D547350}" srcOrd="7" destOrd="0" presId="urn:microsoft.com/office/officeart/2008/layout/CaptionedPictures"/>
    <dgm:cxn modelId="{96240B21-3F5F-794E-9232-069FE8159EC5}" type="presParOf" srcId="{1330BFAF-3DFD-F44C-8151-EF92A98AFD13}" destId="{D7D50762-D621-1446-9CA8-F9174DAA6AE5}" srcOrd="8" destOrd="0" presId="urn:microsoft.com/office/officeart/2008/layout/CaptionedPictures"/>
    <dgm:cxn modelId="{9A0831C8-9F0C-C044-93B1-1DD44F491364}" type="presParOf" srcId="{D7D50762-D621-1446-9CA8-F9174DAA6AE5}" destId="{5265FF42-270B-F74B-BBEB-7635CDA779CD}" srcOrd="0" destOrd="0" presId="urn:microsoft.com/office/officeart/2008/layout/CaptionedPictures"/>
    <dgm:cxn modelId="{A14F3D7E-1375-D641-802D-BC734B47C550}" type="presParOf" srcId="{D7D50762-D621-1446-9CA8-F9174DAA6AE5}" destId="{77DF19FA-F448-F74C-A3A4-AAFA2E6D1ABD}" srcOrd="1" destOrd="0" presId="urn:microsoft.com/office/officeart/2008/layout/CaptionedPictures"/>
    <dgm:cxn modelId="{5F4E842A-4206-FC42-AE36-9968F6DC1F49}" type="presParOf" srcId="{D7D50762-D621-1446-9CA8-F9174DAA6AE5}" destId="{AA75FE21-3635-4E46-A2F7-E709F6068749}" srcOrd="2" destOrd="0" presId="urn:microsoft.com/office/officeart/2008/layout/CaptionedPictures"/>
    <dgm:cxn modelId="{F6ABBE37-0E7A-974A-925B-FBE0ADD7AAA5}" type="presParOf" srcId="{AA75FE21-3635-4E46-A2F7-E709F6068749}" destId="{5B205195-9715-AB41-A48B-377979F88ED2}" srcOrd="0" destOrd="0" presId="urn:microsoft.com/office/officeart/2008/layout/CaptionedPictures"/>
    <dgm:cxn modelId="{22558733-4292-1540-B818-34C50D5F3EF1}" type="presParOf" srcId="{AA75FE21-3635-4E46-A2F7-E709F6068749}" destId="{60D805AE-FD2A-294B-9241-53E3C8CEBDAD}" srcOrd="1" destOrd="0" presId="urn:microsoft.com/office/officeart/2008/layout/CaptionedPictures"/>
  </dgm:cxnLst>
  <dgm:bg>
    <a:solidFill>
      <a:srgbClr val="DCE1E8"/>
    </a:solidFill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5C3D8CB-0154-4F71-A762-EA83CD4F5F71}">
      <dsp:nvSpPr>
        <dsp:cNvPr id="0" name=""/>
        <dsp:cNvSpPr/>
      </dsp:nvSpPr>
      <dsp:spPr>
        <a:xfrm>
          <a:off x="0" y="300015"/>
          <a:ext cx="2328529" cy="3366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0904" tIns="43180" rIns="120904" bIns="43180" numCol="1" spcCol="1270" anchor="ctr" anchorCtr="0">
          <a:noAutofit/>
        </a:bodyPr>
        <a:lstStyle/>
        <a:p>
          <a:pPr lvl="0" algn="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700" kern="1200" dirty="0"/>
            <a:t>Inception Phase</a:t>
          </a:r>
        </a:p>
      </dsp:txBody>
      <dsp:txXfrm>
        <a:off x="0" y="300015"/>
        <a:ext cx="2328529" cy="336600"/>
      </dsp:txXfrm>
    </dsp:sp>
    <dsp:sp modelId="{84EBDFA4-5A3A-4DC8-88ED-A0B0EA8542B6}">
      <dsp:nvSpPr>
        <dsp:cNvPr id="0" name=""/>
        <dsp:cNvSpPr/>
      </dsp:nvSpPr>
      <dsp:spPr>
        <a:xfrm>
          <a:off x="2328528" y="189569"/>
          <a:ext cx="465705" cy="557493"/>
        </a:xfrm>
        <a:prstGeom prst="leftBrace">
          <a:avLst>
            <a:gd name="adj1" fmla="val 35000"/>
            <a:gd name="adj2" fmla="val 50000"/>
          </a:avLst>
        </a:prstGeom>
        <a:noFill/>
        <a:ln w="12700" cap="flat" cmpd="sng" algn="ctr">
          <a:solidFill>
            <a:schemeClr val="accent5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F56132D-587A-487A-8D0D-7CB6ED6D1125}">
      <dsp:nvSpPr>
        <dsp:cNvPr id="0" name=""/>
        <dsp:cNvSpPr/>
      </dsp:nvSpPr>
      <dsp:spPr>
        <a:xfrm>
          <a:off x="2980517" y="189569"/>
          <a:ext cx="6333598" cy="557493"/>
        </a:xfrm>
        <a:prstGeom prst="rect">
          <a:avLst/>
        </a:prstGeom>
        <a:solidFill>
          <a:srgbClr val="5B9BD5">
            <a:hueOff val="0"/>
            <a:satOff val="0"/>
            <a:lumOff val="0"/>
            <a:alphaOff val="0"/>
          </a:srgbClr>
        </a:solidFill>
        <a:ln w="12700" cap="flat" cmpd="sng" algn="ctr">
          <a:solidFill>
            <a:prstClr val="white">
              <a:hueOff val="0"/>
              <a:satOff val="0"/>
              <a:lumOff val="0"/>
              <a:alphaOff val="0"/>
            </a:prst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1600" kern="1200" dirty="0">
              <a:solidFill>
                <a:prstClr val="white"/>
              </a:solidFill>
              <a:latin typeface="Tw Cen MT" panose="020B0602020104020603"/>
              <a:ea typeface="+mn-ea"/>
              <a:cs typeface="+mn-cs"/>
            </a:rPr>
            <a:t>Mobilisation</a:t>
          </a:r>
          <a:r>
            <a:rPr lang="en-GB" sz="1600" kern="1200" dirty="0"/>
            <a:t> 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1600" kern="1200" dirty="0"/>
            <a:t>Inception Report preparation</a:t>
          </a:r>
        </a:p>
      </dsp:txBody>
      <dsp:txXfrm>
        <a:off x="2980517" y="189569"/>
        <a:ext cx="6333598" cy="557493"/>
      </dsp:txXfrm>
    </dsp:sp>
    <dsp:sp modelId="{3C6AF567-405D-4F6F-860E-8D697E4ED112}">
      <dsp:nvSpPr>
        <dsp:cNvPr id="0" name=""/>
        <dsp:cNvSpPr/>
      </dsp:nvSpPr>
      <dsp:spPr>
        <a:xfrm>
          <a:off x="0" y="1894323"/>
          <a:ext cx="2326255" cy="62060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0904" tIns="43180" rIns="120904" bIns="43180" numCol="1" spcCol="1270" anchor="ctr" anchorCtr="0">
          <a:noAutofit/>
        </a:bodyPr>
        <a:lstStyle/>
        <a:p>
          <a:pPr lvl="0" algn="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700" kern="1200" dirty="0"/>
            <a:t>Implementation Phase</a:t>
          </a:r>
        </a:p>
        <a:p>
          <a:pPr lvl="0" algn="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700" kern="1200" dirty="0"/>
            <a:t>Feasibility Study</a:t>
          </a:r>
          <a:r>
            <a:rPr lang="el-GR" sz="1700" kern="1200" dirty="0"/>
            <a:t> </a:t>
          </a:r>
          <a:r>
            <a:rPr lang="en-US" sz="1700" kern="1200" dirty="0"/>
            <a:t>&amp;</a:t>
          </a:r>
          <a:r>
            <a:rPr lang="el-GR" sz="1700" kern="1200" dirty="0"/>
            <a:t> </a:t>
          </a:r>
          <a:r>
            <a:rPr lang="en-US" sz="1700" kern="1200" dirty="0"/>
            <a:t>ESIA</a:t>
          </a:r>
          <a:endParaRPr lang="en-GB" sz="1700" kern="1200" dirty="0"/>
        </a:p>
      </dsp:txBody>
      <dsp:txXfrm>
        <a:off x="0" y="1894323"/>
        <a:ext cx="2326255" cy="620606"/>
      </dsp:txXfrm>
    </dsp:sp>
    <dsp:sp modelId="{FAC688F4-0C01-467D-8CDE-BA3FE81EA8AF}">
      <dsp:nvSpPr>
        <dsp:cNvPr id="0" name=""/>
        <dsp:cNvSpPr/>
      </dsp:nvSpPr>
      <dsp:spPr>
        <a:xfrm>
          <a:off x="2326255" y="808262"/>
          <a:ext cx="465251" cy="2792728"/>
        </a:xfrm>
        <a:prstGeom prst="leftBrace">
          <a:avLst>
            <a:gd name="adj1" fmla="val 35000"/>
            <a:gd name="adj2" fmla="val 50000"/>
          </a:avLst>
        </a:prstGeom>
        <a:noFill/>
        <a:ln w="12700" cap="flat" cmpd="sng" algn="ctr">
          <a:solidFill>
            <a:schemeClr val="accent5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CBE336F-B700-40E5-B474-AF4DEF1C9C65}">
      <dsp:nvSpPr>
        <dsp:cNvPr id="0" name=""/>
        <dsp:cNvSpPr/>
      </dsp:nvSpPr>
      <dsp:spPr>
        <a:xfrm>
          <a:off x="2977606" y="808262"/>
          <a:ext cx="6327413" cy="2792728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700" kern="1200" dirty="0"/>
            <a:t>Traffic Study</a:t>
          </a:r>
          <a:endParaRPr lang="en-GB" sz="1700" kern="1200" dirty="0"/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700" kern="1200" dirty="0"/>
            <a:t>Identification and analysis of development scenario</a:t>
          </a:r>
          <a:endParaRPr lang="en-GB" sz="1700" kern="1200" dirty="0"/>
        </a:p>
        <a:p>
          <a:pPr marL="342900" lvl="2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700" kern="1200" dirty="0"/>
            <a:t>Environmental and Social constraints assessment</a:t>
          </a:r>
          <a:endParaRPr lang="en-GB" sz="1700" kern="1200" dirty="0"/>
        </a:p>
        <a:p>
          <a:pPr marL="342900" lvl="2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700" kern="1200" dirty="0"/>
            <a:t>Traffic Forecasts and Assignments</a:t>
          </a:r>
          <a:endParaRPr lang="en-GB" sz="1700" kern="1200" dirty="0"/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1700" kern="1200" dirty="0"/>
            <a:t>Development Scenario Analysis and selection of the preferred scenario</a:t>
          </a:r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700" kern="1200" dirty="0"/>
            <a:t>Conceptual Design of preferred development scenario</a:t>
          </a:r>
          <a:endParaRPr lang="en-GB" sz="1700" kern="1200" dirty="0"/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700" kern="1200" dirty="0"/>
            <a:t>Financial and Economic Analysis with CBA of the preferred development scenario </a:t>
          </a:r>
          <a:endParaRPr lang="en-GB" sz="1700" kern="1200" dirty="0"/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700" kern="1200" dirty="0"/>
            <a:t>Environmental and Social Impact Assessment</a:t>
          </a:r>
          <a:endParaRPr lang="en-GB" sz="1700" kern="1200" dirty="0"/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1700" kern="1200" dirty="0"/>
            <a:t>Preliminary Environmental and Social Management Plan preparation</a:t>
          </a:r>
        </a:p>
      </dsp:txBody>
      <dsp:txXfrm>
        <a:off x="2977606" y="808262"/>
        <a:ext cx="6327413" cy="2792728"/>
      </dsp:txXfrm>
    </dsp:sp>
    <dsp:sp modelId="{EABA16DC-9E41-458F-99D2-CD6AE0828E5B}">
      <dsp:nvSpPr>
        <dsp:cNvPr id="0" name=""/>
        <dsp:cNvSpPr/>
      </dsp:nvSpPr>
      <dsp:spPr>
        <a:xfrm>
          <a:off x="0" y="3788415"/>
          <a:ext cx="2328529" cy="3366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0904" tIns="43180" rIns="120904" bIns="43180" numCol="1" spcCol="1270" anchor="ctr" anchorCtr="0">
          <a:noAutofit/>
        </a:bodyPr>
        <a:lstStyle/>
        <a:p>
          <a:pPr lvl="0" algn="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/>
            <a:t>Closing Phase</a:t>
          </a:r>
          <a:endParaRPr lang="en-GB" sz="1700" kern="1200" dirty="0"/>
        </a:p>
      </dsp:txBody>
      <dsp:txXfrm>
        <a:off x="0" y="3788415"/>
        <a:ext cx="2328529" cy="336600"/>
      </dsp:txXfrm>
    </dsp:sp>
    <dsp:sp modelId="{B78A0D02-2F3D-4D08-A90E-9E56BB4F40E3}">
      <dsp:nvSpPr>
        <dsp:cNvPr id="0" name=""/>
        <dsp:cNvSpPr/>
      </dsp:nvSpPr>
      <dsp:spPr>
        <a:xfrm>
          <a:off x="2328528" y="3662190"/>
          <a:ext cx="465705" cy="589050"/>
        </a:xfrm>
        <a:prstGeom prst="leftBrace">
          <a:avLst>
            <a:gd name="adj1" fmla="val 35000"/>
            <a:gd name="adj2" fmla="val 50000"/>
          </a:avLst>
        </a:prstGeom>
        <a:noFill/>
        <a:ln w="12700" cap="flat" cmpd="sng" algn="ctr">
          <a:solidFill>
            <a:schemeClr val="accent5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CF69FBC-E96F-4860-BF29-218FE9021B7B}">
      <dsp:nvSpPr>
        <dsp:cNvPr id="0" name=""/>
        <dsp:cNvSpPr/>
      </dsp:nvSpPr>
      <dsp:spPr>
        <a:xfrm>
          <a:off x="2980517" y="3662190"/>
          <a:ext cx="6333598" cy="589050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700" kern="1200" dirty="0"/>
            <a:t>Finalization of Reports</a:t>
          </a:r>
          <a:endParaRPr lang="en-GB" sz="1700" kern="1200" dirty="0"/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700" kern="1200" dirty="0"/>
            <a:t>Final Study Workshops</a:t>
          </a:r>
          <a:endParaRPr lang="en-GB" sz="1700" kern="1200" dirty="0"/>
        </a:p>
      </dsp:txBody>
      <dsp:txXfrm>
        <a:off x="2980517" y="3662190"/>
        <a:ext cx="6333598" cy="58905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2C54EF8-D884-4B4E-8A77-DFB758784B32}">
      <dsp:nvSpPr>
        <dsp:cNvPr id="0" name=""/>
        <dsp:cNvSpPr/>
      </dsp:nvSpPr>
      <dsp:spPr>
        <a:xfrm>
          <a:off x="0" y="159841"/>
          <a:ext cx="2848476" cy="594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40640" rIns="113792" bIns="40640" numCol="1" spcCol="1270" anchor="ctr" anchorCtr="0">
          <a:noAutofit/>
        </a:bodyPr>
        <a:lstStyle/>
        <a:p>
          <a:pPr marL="0" lvl="0" indent="0" algn="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400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Tw Cen MT" panose="020B0602020104020603"/>
              <a:ea typeface="+mn-ea"/>
              <a:cs typeface="+mn-cs"/>
            </a:rPr>
            <a:t>Drawings – Engineering and technical data</a:t>
          </a:r>
        </a:p>
      </dsp:txBody>
      <dsp:txXfrm>
        <a:off x="0" y="159841"/>
        <a:ext cx="2848476" cy="594000"/>
      </dsp:txXfrm>
    </dsp:sp>
    <dsp:sp modelId="{B5AFBE2E-7D44-4733-BE74-608B61DA2459}">
      <dsp:nvSpPr>
        <dsp:cNvPr id="0" name=""/>
        <dsp:cNvSpPr/>
      </dsp:nvSpPr>
      <dsp:spPr>
        <a:xfrm>
          <a:off x="2848476" y="2060"/>
          <a:ext cx="569695" cy="909562"/>
        </a:xfrm>
        <a:prstGeom prst="leftBrace">
          <a:avLst>
            <a:gd name="adj1" fmla="val 35000"/>
            <a:gd name="adj2" fmla="val 50000"/>
          </a:avLst>
        </a:pr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7DE2E2C-EDE0-41E6-A165-3169F39AEB0A}">
      <dsp:nvSpPr>
        <dsp:cNvPr id="0" name=""/>
        <dsp:cNvSpPr/>
      </dsp:nvSpPr>
      <dsp:spPr>
        <a:xfrm>
          <a:off x="3636524" y="36987"/>
          <a:ext cx="7747856" cy="909562"/>
        </a:xfrm>
        <a:prstGeom prst="rect">
          <a:avLst/>
        </a:prstGeom>
        <a:solidFill>
          <a:srgbClr val="5B9BD5">
            <a:hueOff val="0"/>
            <a:satOff val="0"/>
            <a:lumOff val="0"/>
            <a:alphaOff val="0"/>
          </a:srgbClr>
        </a:solidFill>
        <a:ln w="12700" cap="flat" cmpd="sng" algn="ctr">
          <a:solidFill>
            <a:prstClr val="white">
              <a:hueOff val="0"/>
              <a:satOff val="0"/>
              <a:lumOff val="0"/>
              <a:alphaOff val="0"/>
            </a:prst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1400" kern="1200" dirty="0">
              <a:solidFill>
                <a:prstClr val="white"/>
              </a:solidFill>
              <a:latin typeface="Tw Cen MT" panose="020B0602020104020603"/>
              <a:ea typeface="+mn-ea"/>
              <a:cs typeface="+mn-cs"/>
            </a:rPr>
            <a:t>As build drawings for the existing track 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1400" kern="1200" dirty="0">
              <a:solidFill>
                <a:prstClr val="white"/>
              </a:solidFill>
              <a:latin typeface="Tw Cen MT" panose="020B0602020104020603"/>
              <a:ea typeface="+mn-ea"/>
              <a:cs typeface="+mn-cs"/>
            </a:rPr>
            <a:t>Stations layouts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1400" kern="1200" dirty="0">
              <a:solidFill>
                <a:prstClr val="white"/>
              </a:solidFill>
              <a:latin typeface="Tw Cen MT" panose="020B0602020104020603"/>
              <a:ea typeface="+mn-ea"/>
              <a:cs typeface="+mn-cs"/>
            </a:rPr>
            <a:t>As build drawings for existing structures e.g. bridges, tunnel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1400" kern="1200" dirty="0">
              <a:solidFill>
                <a:prstClr val="white"/>
              </a:solidFill>
              <a:latin typeface="Tw Cen MT" panose="020B0602020104020603"/>
              <a:ea typeface="+mn-ea"/>
              <a:cs typeface="+mn-cs"/>
            </a:rPr>
            <a:t>Typical Cross sections</a:t>
          </a:r>
        </a:p>
      </dsp:txBody>
      <dsp:txXfrm>
        <a:off x="3636524" y="36987"/>
        <a:ext cx="7747856" cy="909562"/>
      </dsp:txXfrm>
    </dsp:sp>
    <dsp:sp modelId="{0C2A2001-9DB4-4E59-BCE5-20B34409554C}">
      <dsp:nvSpPr>
        <dsp:cNvPr id="0" name=""/>
        <dsp:cNvSpPr/>
      </dsp:nvSpPr>
      <dsp:spPr>
        <a:xfrm>
          <a:off x="40989" y="1109358"/>
          <a:ext cx="2848476" cy="594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40640" rIns="113792" bIns="40640" numCol="1" spcCol="1270" anchor="ctr" anchorCtr="0">
          <a:noAutofit/>
        </a:bodyPr>
        <a:lstStyle/>
        <a:p>
          <a:pPr marL="0" marR="0" lvl="0" indent="0" algn="r" defTabSz="711200" eaLnBrk="1" fontAlgn="auto" latinLnBrk="0" hangingPunct="1">
            <a:lnSpc>
              <a:spcPct val="90000"/>
            </a:lnSpc>
            <a:spcBef>
              <a:spcPct val="0"/>
            </a:spcBef>
            <a:spcAft>
              <a:spcPct val="35000"/>
            </a:spcAft>
            <a:buClrTx/>
            <a:buSzTx/>
            <a:buFontTx/>
            <a:buNone/>
            <a:tabLst/>
            <a:defRPr/>
          </a:pPr>
          <a:r>
            <a:rPr lang="en-GB" sz="1400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Tw Cen MT" panose="020B0602020104020603"/>
              <a:ea typeface="+mn-ea"/>
              <a:cs typeface="+mn-cs"/>
            </a:rPr>
            <a:t>Environmental and social data</a:t>
          </a:r>
        </a:p>
        <a:p>
          <a:pPr marL="0" lvl="0" indent="0" algn="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1400" kern="1200" dirty="0">
            <a:solidFill>
              <a:prstClr val="black">
                <a:hueOff val="0"/>
                <a:satOff val="0"/>
                <a:lumOff val="0"/>
                <a:alphaOff val="0"/>
              </a:prstClr>
            </a:solidFill>
            <a:latin typeface="Tw Cen MT" panose="020B0602020104020603"/>
            <a:ea typeface="+mn-ea"/>
            <a:cs typeface="+mn-cs"/>
          </a:endParaRPr>
        </a:p>
      </dsp:txBody>
      <dsp:txXfrm>
        <a:off x="40989" y="1109358"/>
        <a:ext cx="2848476" cy="594000"/>
      </dsp:txXfrm>
    </dsp:sp>
    <dsp:sp modelId="{A78727D2-9249-4571-99FE-14157BA45AA7}">
      <dsp:nvSpPr>
        <dsp:cNvPr id="0" name=""/>
        <dsp:cNvSpPr/>
      </dsp:nvSpPr>
      <dsp:spPr>
        <a:xfrm>
          <a:off x="2848476" y="1019622"/>
          <a:ext cx="569695" cy="594000"/>
        </a:xfrm>
        <a:prstGeom prst="leftBrace">
          <a:avLst>
            <a:gd name="adj1" fmla="val 35000"/>
            <a:gd name="adj2" fmla="val 50000"/>
          </a:avLst>
        </a:pr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71C117F-9DB4-44F6-BACA-2BDD740692D4}">
      <dsp:nvSpPr>
        <dsp:cNvPr id="0" name=""/>
        <dsp:cNvSpPr/>
      </dsp:nvSpPr>
      <dsp:spPr>
        <a:xfrm>
          <a:off x="3646049" y="1019622"/>
          <a:ext cx="7747856" cy="594000"/>
        </a:xfrm>
        <a:prstGeom prst="rect">
          <a:avLst/>
        </a:prstGeom>
        <a:solidFill>
          <a:srgbClr val="5B9BD5">
            <a:hueOff val="0"/>
            <a:satOff val="0"/>
            <a:lumOff val="0"/>
            <a:alphaOff val="0"/>
          </a:srgbClr>
        </a:solidFill>
        <a:ln w="12700" cap="flat" cmpd="sng" algn="ctr">
          <a:solidFill>
            <a:prstClr val="white">
              <a:hueOff val="0"/>
              <a:satOff val="0"/>
              <a:lumOff val="0"/>
              <a:alphaOff val="0"/>
            </a:prst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171450" marR="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Wingdings" panose="05000000000000000000" pitchFamily="2" charset="2"/>
            <a:buChar char="••"/>
          </a:pPr>
          <a:r>
            <a:rPr lang="en-US" sz="1400" kern="1200" dirty="0">
              <a:solidFill>
                <a:prstClr val="white"/>
              </a:solidFill>
              <a:latin typeface="Tw Cen MT" panose="020B0602020104020603"/>
              <a:ea typeface="+mn-ea"/>
              <a:cs typeface="+mn-cs"/>
            </a:rPr>
            <a:t>Planning documentation of Protected Areas / Emerald sites  – Spatial Plans, Management Plans (if any)</a:t>
          </a:r>
          <a:endParaRPr lang="en-GB" sz="1400" kern="1200" dirty="0">
            <a:solidFill>
              <a:prstClr val="white"/>
            </a:solidFill>
            <a:latin typeface="Tw Cen MT" panose="020B0602020104020603"/>
            <a:ea typeface="+mn-ea"/>
            <a:cs typeface="+mn-cs"/>
          </a:endParaRPr>
        </a:p>
        <a:p>
          <a:pPr marL="171450" marR="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Wingdings" panose="05000000000000000000" pitchFamily="2" charset="2"/>
            <a:buChar char="••"/>
          </a:pPr>
          <a:r>
            <a:rPr lang="en-US" sz="1400" kern="1200" dirty="0">
              <a:solidFill>
                <a:prstClr val="white"/>
              </a:solidFill>
              <a:latin typeface="Tw Cen MT" panose="020B0602020104020603"/>
              <a:ea typeface="+mn-ea"/>
              <a:cs typeface="+mn-cs"/>
            </a:rPr>
            <a:t>Most recent (Municipal) Spatial Plan(s) and associated Strategic Environmental Assessment document(s)</a:t>
          </a:r>
          <a:endParaRPr lang="en-GB" sz="1400" kern="1200" dirty="0">
            <a:solidFill>
              <a:prstClr val="white"/>
            </a:solidFill>
            <a:latin typeface="Tw Cen MT" panose="020B0602020104020603"/>
            <a:ea typeface="+mn-ea"/>
            <a:cs typeface="+mn-cs"/>
          </a:endParaRPr>
        </a:p>
      </dsp:txBody>
      <dsp:txXfrm>
        <a:off x="3646049" y="1019622"/>
        <a:ext cx="7747856" cy="594000"/>
      </dsp:txXfrm>
    </dsp:sp>
    <dsp:sp modelId="{4FF9690B-C340-45BA-AD96-702149204ACC}">
      <dsp:nvSpPr>
        <dsp:cNvPr id="0" name=""/>
        <dsp:cNvSpPr/>
      </dsp:nvSpPr>
      <dsp:spPr>
        <a:xfrm>
          <a:off x="0" y="2185685"/>
          <a:ext cx="2848476" cy="594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40640" rIns="113792" bIns="40640" numCol="1" spcCol="1270" anchor="ctr" anchorCtr="0">
          <a:noAutofit/>
        </a:bodyPr>
        <a:lstStyle/>
        <a:p>
          <a:pPr marL="342900" marR="0" lvl="0" indent="-342900" algn="r" defTabSz="622300">
            <a:lnSpc>
              <a:spcPct val="115000"/>
            </a:lnSpc>
            <a:spcBef>
              <a:spcPct val="0"/>
            </a:spcBef>
            <a:spcAft>
              <a:spcPts val="0"/>
            </a:spcAft>
            <a:buFont typeface="Symbol" panose="05050102010706020507" pitchFamily="18" charset="2"/>
            <a:buChar char=""/>
          </a:pPr>
          <a:r>
            <a:rPr lang="en-GB" sz="1400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Tw Cen MT" panose="020B0602020104020603"/>
              <a:ea typeface="+mn-ea"/>
              <a:cs typeface="+mn-cs"/>
            </a:rPr>
            <a:t>Documents-Reports</a:t>
          </a:r>
        </a:p>
      </dsp:txBody>
      <dsp:txXfrm>
        <a:off x="0" y="2185685"/>
        <a:ext cx="2848476" cy="594000"/>
      </dsp:txXfrm>
    </dsp:sp>
    <dsp:sp modelId="{390B74D5-5E34-427A-A130-888D220CBA7B}">
      <dsp:nvSpPr>
        <dsp:cNvPr id="0" name=""/>
        <dsp:cNvSpPr/>
      </dsp:nvSpPr>
      <dsp:spPr>
        <a:xfrm>
          <a:off x="2848476" y="1721622"/>
          <a:ext cx="569695" cy="1522125"/>
        </a:xfrm>
        <a:prstGeom prst="leftBrace">
          <a:avLst>
            <a:gd name="adj1" fmla="val 35000"/>
            <a:gd name="adj2" fmla="val 50000"/>
          </a:avLst>
        </a:pr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095DE99-A171-41A8-94D4-30A3BDD4D8AD}">
      <dsp:nvSpPr>
        <dsp:cNvPr id="0" name=""/>
        <dsp:cNvSpPr/>
      </dsp:nvSpPr>
      <dsp:spPr>
        <a:xfrm>
          <a:off x="3646049" y="1721622"/>
          <a:ext cx="7747856" cy="1522125"/>
        </a:xfrm>
        <a:prstGeom prst="rect">
          <a:avLst/>
        </a:prstGeom>
        <a:solidFill>
          <a:srgbClr val="5B9BD5">
            <a:hueOff val="0"/>
            <a:satOff val="0"/>
            <a:lumOff val="0"/>
            <a:alphaOff val="0"/>
          </a:srgbClr>
        </a:solidFill>
        <a:ln w="12700" cap="flat" cmpd="sng" algn="ctr">
          <a:solidFill>
            <a:prstClr val="white">
              <a:hueOff val="0"/>
              <a:satOff val="0"/>
              <a:lumOff val="0"/>
              <a:alphaOff val="0"/>
            </a:prst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171450" marR="0" lvl="1" indent="-171450" algn="l" defTabSz="711200" eaLnBrk="1" fontAlgn="auto" latinLnBrk="0" hangingPunct="1">
            <a:lnSpc>
              <a:spcPct val="90000"/>
            </a:lnSpc>
            <a:spcBef>
              <a:spcPct val="0"/>
            </a:spcBef>
            <a:spcAft>
              <a:spcPct val="15000"/>
            </a:spcAft>
            <a:buClrTx/>
            <a:buSzTx/>
            <a:buFont typeface="Wingdings" panose="05000000000000000000" pitchFamily="2" charset="2"/>
            <a:buChar char="••"/>
            <a:tabLst/>
            <a:defRPr/>
          </a:pPr>
          <a:r>
            <a:rPr lang="en-US" sz="1400" kern="1200" dirty="0">
              <a:solidFill>
                <a:prstClr val="white"/>
              </a:solidFill>
              <a:latin typeface="Tw Cen MT" panose="020B0602020104020603"/>
              <a:ea typeface="+mn-ea"/>
              <a:cs typeface="+mn-cs"/>
            </a:rPr>
            <a:t>Albanian Demand Model and reports / Status of the Albanian part of the railway line </a:t>
          </a:r>
          <a:endParaRPr lang="en-GB" sz="1400" kern="1200" dirty="0">
            <a:solidFill>
              <a:prstClr val="white"/>
            </a:solidFill>
            <a:latin typeface="Tw Cen MT" panose="020B0602020104020603"/>
            <a:ea typeface="+mn-ea"/>
            <a:cs typeface="+mn-cs"/>
          </a:endParaRPr>
        </a:p>
        <a:p>
          <a:pPr marL="171450" marR="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Wingdings" panose="05000000000000000000" pitchFamily="2" charset="2"/>
            <a:buChar char="••"/>
          </a:pPr>
          <a:r>
            <a:rPr lang="en-US" sz="1400" kern="1200" dirty="0">
              <a:solidFill>
                <a:prstClr val="white"/>
              </a:solidFill>
              <a:latin typeface="Tw Cen MT" panose="020B0602020104020603"/>
              <a:ea typeface="+mn-ea"/>
              <a:cs typeface="+mn-cs"/>
            </a:rPr>
            <a:t>Description of the existing situation of the rail network in terms of lines, stations, interoperability issues, electrification, ERTMS, level crossings.</a:t>
          </a:r>
          <a:endParaRPr lang="en-GB" sz="1400" kern="1200" dirty="0">
            <a:solidFill>
              <a:prstClr val="white"/>
            </a:solidFill>
            <a:latin typeface="Tw Cen MT" panose="020B0602020104020603"/>
            <a:ea typeface="+mn-ea"/>
            <a:cs typeface="+mn-cs"/>
          </a:endParaRPr>
        </a:p>
        <a:p>
          <a:pPr marL="171450" marR="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Wingdings" panose="05000000000000000000" pitchFamily="2" charset="2"/>
            <a:buChar char="••"/>
          </a:pPr>
          <a:r>
            <a:rPr lang="en-US" sz="1400" kern="1200">
              <a:solidFill>
                <a:prstClr val="white"/>
              </a:solidFill>
              <a:latin typeface="Tw Cen MT" panose="020B0602020104020603"/>
              <a:ea typeface="+mn-ea"/>
              <a:cs typeface="+mn-cs"/>
            </a:rPr>
            <a:t>Network statement</a:t>
          </a:r>
          <a:endParaRPr lang="en-GB" sz="1400" kern="1200" dirty="0">
            <a:solidFill>
              <a:prstClr val="white"/>
            </a:solidFill>
            <a:latin typeface="Tw Cen MT" panose="020B0602020104020603"/>
            <a:ea typeface="+mn-ea"/>
            <a:cs typeface="+mn-cs"/>
          </a:endParaRPr>
        </a:p>
        <a:p>
          <a:pPr marL="171450" marR="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Wingdings" panose="05000000000000000000" pitchFamily="2" charset="2"/>
            <a:buChar char="••"/>
          </a:pPr>
          <a:r>
            <a:rPr lang="en-US" sz="1400" kern="1200" dirty="0">
              <a:solidFill>
                <a:prstClr val="white"/>
              </a:solidFill>
              <a:latin typeface="Tw Cen MT" panose="020B0602020104020603"/>
              <a:ea typeface="+mn-ea"/>
              <a:cs typeface="+mn-cs"/>
            </a:rPr>
            <a:t>The most recent railway development strategy</a:t>
          </a:r>
          <a:endParaRPr lang="en-GB" sz="1400" kern="1200" dirty="0">
            <a:solidFill>
              <a:prstClr val="white"/>
            </a:solidFill>
            <a:latin typeface="Tw Cen MT" panose="020B0602020104020603"/>
            <a:ea typeface="+mn-ea"/>
            <a:cs typeface="+mn-cs"/>
          </a:endParaRPr>
        </a:p>
        <a:p>
          <a:pPr marL="171450" marR="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Wingdings" panose="05000000000000000000" pitchFamily="2" charset="2"/>
            <a:buChar char="••"/>
          </a:pPr>
          <a:r>
            <a:rPr lang="en-US" sz="1400" kern="1200" dirty="0">
              <a:solidFill>
                <a:prstClr val="white"/>
              </a:solidFill>
              <a:latin typeface="Tw Cen MT" panose="020B0602020104020603"/>
              <a:ea typeface="+mn-ea"/>
              <a:cs typeface="+mn-cs"/>
            </a:rPr>
            <a:t>The most recent update of the SPP</a:t>
          </a:r>
          <a:endParaRPr lang="en-GB" sz="1400" kern="1200" dirty="0">
            <a:solidFill>
              <a:prstClr val="white"/>
            </a:solidFill>
            <a:latin typeface="Tw Cen MT" panose="020B0602020104020603"/>
            <a:ea typeface="+mn-ea"/>
            <a:cs typeface="+mn-cs"/>
          </a:endParaRPr>
        </a:p>
        <a:p>
          <a:pPr marL="171450" marR="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Wingdings" panose="05000000000000000000" pitchFamily="2" charset="2"/>
            <a:buChar char="••"/>
          </a:pPr>
          <a:r>
            <a:rPr lang="en-US" sz="1400" kern="1200" dirty="0">
              <a:solidFill>
                <a:prstClr val="white"/>
              </a:solidFill>
              <a:latin typeface="Tw Cen MT" panose="020B0602020104020603"/>
              <a:ea typeface="+mn-ea"/>
              <a:cs typeface="+mn-cs"/>
            </a:rPr>
            <a:t>Structure of the rail sector in Montenegro (infrastructure managers, railway operators etc)</a:t>
          </a:r>
          <a:endParaRPr lang="en-GB" sz="1400" kern="1200" dirty="0">
            <a:solidFill>
              <a:prstClr val="white"/>
            </a:solidFill>
            <a:latin typeface="Tw Cen MT" panose="020B0602020104020603"/>
            <a:ea typeface="+mn-ea"/>
            <a:cs typeface="+mn-cs"/>
          </a:endParaRPr>
        </a:p>
      </dsp:txBody>
      <dsp:txXfrm>
        <a:off x="3646049" y="1721622"/>
        <a:ext cx="7747856" cy="1522125"/>
      </dsp:txXfrm>
    </dsp:sp>
    <dsp:sp modelId="{90892CA1-8361-49BC-B894-506C469E5305}">
      <dsp:nvSpPr>
        <dsp:cNvPr id="0" name=""/>
        <dsp:cNvSpPr/>
      </dsp:nvSpPr>
      <dsp:spPr>
        <a:xfrm>
          <a:off x="0" y="3611622"/>
          <a:ext cx="2848476" cy="594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40640" rIns="113792" bIns="40640" numCol="1" spcCol="1270" anchor="ctr" anchorCtr="0">
          <a:noAutofit/>
        </a:bodyPr>
        <a:lstStyle/>
        <a:p>
          <a:pPr marL="342900" marR="0" lvl="0" indent="-342900" algn="r" defTabSz="622300">
            <a:lnSpc>
              <a:spcPct val="115000"/>
            </a:lnSpc>
            <a:spcBef>
              <a:spcPct val="0"/>
            </a:spcBef>
            <a:spcAft>
              <a:spcPts val="0"/>
            </a:spcAft>
            <a:buFont typeface="Symbol" panose="05050102010706020507" pitchFamily="18" charset="2"/>
            <a:buChar char=""/>
          </a:pPr>
          <a:r>
            <a:rPr lang="en-GB" sz="1400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Tw Cen MT" panose="020B0602020104020603"/>
              <a:ea typeface="+mn-ea"/>
              <a:cs typeface="+mn-cs"/>
            </a:rPr>
            <a:t>Traffic</a:t>
          </a:r>
          <a:r>
            <a:rPr lang="en-GB" sz="1400" b="1" kern="1200" dirty="0">
              <a:solidFill>
                <a:srgbClr val="000000"/>
              </a:solidFill>
              <a:latin typeface="Tahoma" panose="020B0604030504040204" pitchFamily="34" charset="0"/>
              <a:ea typeface="Calibri" panose="020F0502020204030204" pitchFamily="34" charset="0"/>
            </a:rPr>
            <a:t> </a:t>
          </a:r>
          <a:r>
            <a:rPr lang="en-GB" sz="1400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Tw Cen MT" panose="020B0602020104020603"/>
              <a:ea typeface="+mn-ea"/>
              <a:cs typeface="+mn-cs"/>
            </a:rPr>
            <a:t>Data</a:t>
          </a:r>
        </a:p>
      </dsp:txBody>
      <dsp:txXfrm>
        <a:off x="0" y="3611622"/>
        <a:ext cx="2848476" cy="594000"/>
      </dsp:txXfrm>
    </dsp:sp>
    <dsp:sp modelId="{EA522802-115C-464C-A7F9-2B4A8213B4CF}">
      <dsp:nvSpPr>
        <dsp:cNvPr id="0" name=""/>
        <dsp:cNvSpPr/>
      </dsp:nvSpPr>
      <dsp:spPr>
        <a:xfrm>
          <a:off x="2848476" y="3351747"/>
          <a:ext cx="569695" cy="1113750"/>
        </a:xfrm>
        <a:prstGeom prst="leftBrace">
          <a:avLst>
            <a:gd name="adj1" fmla="val 35000"/>
            <a:gd name="adj2" fmla="val 50000"/>
          </a:avLst>
        </a:pr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5952734-4D76-40F3-87F7-DE02F6ADA9B8}">
      <dsp:nvSpPr>
        <dsp:cNvPr id="0" name=""/>
        <dsp:cNvSpPr/>
      </dsp:nvSpPr>
      <dsp:spPr>
        <a:xfrm>
          <a:off x="3646049" y="3351747"/>
          <a:ext cx="7747856" cy="1113750"/>
        </a:xfrm>
        <a:prstGeom prst="rect">
          <a:avLst/>
        </a:prstGeom>
        <a:solidFill>
          <a:srgbClr val="5B9BD5">
            <a:hueOff val="0"/>
            <a:satOff val="0"/>
            <a:lumOff val="0"/>
            <a:alphaOff val="0"/>
          </a:srgbClr>
        </a:solidFill>
        <a:ln w="12700" cap="flat" cmpd="sng" algn="ctr">
          <a:solidFill>
            <a:prstClr val="white">
              <a:hueOff val="0"/>
              <a:satOff val="0"/>
              <a:lumOff val="0"/>
              <a:alphaOff val="0"/>
            </a:prst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171450" marR="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Wingdings" panose="05000000000000000000" pitchFamily="2" charset="2"/>
            <a:buChar char="••"/>
          </a:pPr>
          <a:r>
            <a:rPr lang="en-US" sz="1400" kern="1200" dirty="0">
              <a:solidFill>
                <a:prstClr val="white"/>
              </a:solidFill>
              <a:latin typeface="Tw Cen MT" panose="020B0602020104020603"/>
              <a:ea typeface="+mn-ea"/>
              <a:cs typeface="+mn-cs"/>
            </a:rPr>
            <a:t>Freight traffic data</a:t>
          </a:r>
          <a:endParaRPr lang="en-GB" sz="1400" kern="1200" dirty="0">
            <a:solidFill>
              <a:prstClr val="white"/>
            </a:solidFill>
            <a:latin typeface="Tw Cen MT" panose="020B0602020104020603"/>
            <a:ea typeface="+mn-ea"/>
            <a:cs typeface="+mn-cs"/>
          </a:endParaRPr>
        </a:p>
        <a:p>
          <a:pPr marL="171450" marR="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Wingdings" panose="05000000000000000000" pitchFamily="2" charset="2"/>
            <a:buChar char="••"/>
          </a:pPr>
          <a:r>
            <a:rPr lang="en-US" sz="1400" kern="1200" dirty="0">
              <a:solidFill>
                <a:prstClr val="white"/>
              </a:solidFill>
              <a:latin typeface="Tw Cen MT" panose="020B0602020104020603"/>
              <a:ea typeface="+mn-ea"/>
              <a:cs typeface="+mn-cs"/>
            </a:rPr>
            <a:t>Passenger traffic data</a:t>
          </a:r>
          <a:endParaRPr lang="en-GB" sz="1400" kern="1200" dirty="0">
            <a:solidFill>
              <a:prstClr val="white"/>
            </a:solidFill>
            <a:latin typeface="Tw Cen MT" panose="020B0602020104020603"/>
            <a:ea typeface="+mn-ea"/>
            <a:cs typeface="+mn-cs"/>
          </a:endParaRPr>
        </a:p>
        <a:p>
          <a:pPr marL="171450" marR="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Wingdings" panose="05000000000000000000" pitchFamily="2" charset="2"/>
            <a:buChar char="••"/>
          </a:pPr>
          <a:r>
            <a:rPr lang="en-US" sz="1400" kern="1200" dirty="0">
              <a:solidFill>
                <a:prstClr val="white"/>
              </a:solidFill>
              <a:latin typeface="Tw Cen MT" panose="020B0602020104020603"/>
              <a:ea typeface="+mn-ea"/>
              <a:cs typeface="+mn-cs"/>
            </a:rPr>
            <a:t>Train traffic data</a:t>
          </a:r>
          <a:endParaRPr lang="en-GB" sz="1400" kern="1200" dirty="0">
            <a:solidFill>
              <a:prstClr val="white"/>
            </a:solidFill>
            <a:latin typeface="Tw Cen MT" panose="020B0602020104020603"/>
            <a:ea typeface="+mn-ea"/>
            <a:cs typeface="+mn-cs"/>
          </a:endParaRPr>
        </a:p>
        <a:p>
          <a:pPr marL="171450" marR="0" lvl="1" indent="-171450" algn="l" defTabSz="711200" eaLnBrk="1" fontAlgn="auto" latinLnBrk="0" hangingPunct="1">
            <a:lnSpc>
              <a:spcPct val="90000"/>
            </a:lnSpc>
            <a:spcBef>
              <a:spcPct val="0"/>
            </a:spcBef>
            <a:spcAft>
              <a:spcPct val="15000"/>
            </a:spcAft>
            <a:buClrTx/>
            <a:buSzTx/>
            <a:buFont typeface="Wingdings" panose="05000000000000000000" pitchFamily="2" charset="2"/>
            <a:buChar char="••"/>
            <a:tabLst/>
            <a:defRPr/>
          </a:pPr>
          <a:r>
            <a:rPr lang="en-US" sz="1400" kern="1200" dirty="0">
              <a:solidFill>
                <a:prstClr val="white"/>
              </a:solidFill>
              <a:latin typeface="+mn-lt"/>
              <a:ea typeface="+mn-ea"/>
              <a:cs typeface="+mn-cs"/>
            </a:rPr>
            <a:t>Rail accidents</a:t>
          </a:r>
          <a:endParaRPr lang="en-GB" sz="1400" kern="1200" dirty="0">
            <a:solidFill>
              <a:prstClr val="white"/>
            </a:solidFill>
            <a:latin typeface="Tw Cen MT" panose="020B0602020104020603"/>
            <a:ea typeface="+mn-ea"/>
            <a:cs typeface="+mn-cs"/>
          </a:endParaRPr>
        </a:p>
        <a:p>
          <a:pPr marL="171450" marR="0" lvl="1" indent="-171450" algn="l" defTabSz="711200" eaLnBrk="1" fontAlgn="auto" latinLnBrk="0" hangingPunct="1">
            <a:lnSpc>
              <a:spcPct val="90000"/>
            </a:lnSpc>
            <a:spcBef>
              <a:spcPct val="0"/>
            </a:spcBef>
            <a:spcAft>
              <a:spcPct val="15000"/>
            </a:spcAft>
            <a:buClrTx/>
            <a:buSzTx/>
            <a:buFont typeface="Wingdings" panose="05000000000000000000" pitchFamily="2" charset="2"/>
            <a:buChar char="••"/>
            <a:tabLst/>
            <a:defRPr/>
          </a:pPr>
          <a:r>
            <a:rPr lang="en-US" sz="1400" kern="1200" dirty="0">
              <a:solidFill>
                <a:prstClr val="white"/>
              </a:solidFill>
              <a:latin typeface="Tw Cen MT" panose="020B0602020104020603"/>
              <a:ea typeface="+mn-ea"/>
              <a:cs typeface="+mn-cs"/>
            </a:rPr>
            <a:t>Timetables and travel time on the rail network– also border crossing times and/or other bottlenecks </a:t>
          </a:r>
          <a:endParaRPr lang="en-GB" sz="1400" kern="1200" dirty="0">
            <a:solidFill>
              <a:prstClr val="white"/>
            </a:solidFill>
            <a:latin typeface="Tw Cen MT" panose="020B0602020104020603"/>
            <a:ea typeface="+mn-ea"/>
            <a:cs typeface="+mn-cs"/>
          </a:endParaRPr>
        </a:p>
      </dsp:txBody>
      <dsp:txXfrm>
        <a:off x="3646049" y="3351747"/>
        <a:ext cx="7747856" cy="1113750"/>
      </dsp:txXfrm>
    </dsp:sp>
    <dsp:sp modelId="{BC071C62-12EA-4FBD-A360-2121CAB9E98D}">
      <dsp:nvSpPr>
        <dsp:cNvPr id="0" name=""/>
        <dsp:cNvSpPr/>
      </dsp:nvSpPr>
      <dsp:spPr>
        <a:xfrm>
          <a:off x="0" y="4731278"/>
          <a:ext cx="2848476" cy="594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40640" rIns="113792" bIns="40640" numCol="1" spcCol="1270" anchor="ctr" anchorCtr="0">
          <a:noAutofit/>
        </a:bodyPr>
        <a:lstStyle/>
        <a:p>
          <a:pPr marL="0" marR="0" lvl="0" indent="0" algn="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Symbol" panose="05050102010706020507" pitchFamily="18" charset="2"/>
            <a:buNone/>
          </a:pPr>
          <a:r>
            <a:rPr lang="en-GB" sz="1400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Tw Cen MT" panose="020B0602020104020603"/>
              <a:ea typeface="+mn-ea"/>
              <a:cs typeface="+mn-cs"/>
            </a:rPr>
            <a:t>Information on related costs and revenues</a:t>
          </a:r>
        </a:p>
      </dsp:txBody>
      <dsp:txXfrm>
        <a:off x="0" y="4731278"/>
        <a:ext cx="2848476" cy="594000"/>
      </dsp:txXfrm>
    </dsp:sp>
    <dsp:sp modelId="{1E3F4106-8507-4A95-A2C0-8F425F843196}">
      <dsp:nvSpPr>
        <dsp:cNvPr id="0" name=""/>
        <dsp:cNvSpPr/>
      </dsp:nvSpPr>
      <dsp:spPr>
        <a:xfrm>
          <a:off x="2848476" y="4573497"/>
          <a:ext cx="569695" cy="909562"/>
        </a:xfrm>
        <a:prstGeom prst="leftBrace">
          <a:avLst>
            <a:gd name="adj1" fmla="val 35000"/>
            <a:gd name="adj2" fmla="val 50000"/>
          </a:avLst>
        </a:pr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9B36F8A-ABCC-42E6-B068-0AA77A72FB4D}">
      <dsp:nvSpPr>
        <dsp:cNvPr id="0" name=""/>
        <dsp:cNvSpPr/>
      </dsp:nvSpPr>
      <dsp:spPr>
        <a:xfrm>
          <a:off x="3646049" y="4573497"/>
          <a:ext cx="7747856" cy="909562"/>
        </a:xfrm>
        <a:prstGeom prst="rect">
          <a:avLst/>
        </a:prstGeom>
        <a:solidFill>
          <a:srgbClr val="5B9BD5">
            <a:hueOff val="0"/>
            <a:satOff val="0"/>
            <a:lumOff val="0"/>
            <a:alphaOff val="0"/>
          </a:srgbClr>
        </a:solidFill>
        <a:ln w="12700" cap="flat" cmpd="sng" algn="ctr">
          <a:solidFill>
            <a:prstClr val="white">
              <a:hueOff val="0"/>
              <a:satOff val="0"/>
              <a:lumOff val="0"/>
              <a:alphaOff val="0"/>
            </a:prst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171450" marR="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Wingdings" panose="05000000000000000000" pitchFamily="2" charset="2"/>
            <a:buChar char="••"/>
          </a:pPr>
          <a:r>
            <a:rPr lang="en-US" sz="1400" kern="1200" dirty="0">
              <a:solidFill>
                <a:prstClr val="white"/>
              </a:solidFill>
              <a:latin typeface="Tw Cen MT" panose="020B0602020104020603"/>
              <a:ea typeface="+mn-ea"/>
              <a:cs typeface="+mn-cs"/>
            </a:rPr>
            <a:t>Any relevant historic costs (of designs, surveys etc) related to the proposed project</a:t>
          </a:r>
          <a:endParaRPr lang="en-GB" sz="1400" kern="1200" dirty="0">
            <a:solidFill>
              <a:prstClr val="white"/>
            </a:solidFill>
            <a:latin typeface="Tw Cen MT" panose="020B0602020104020603"/>
            <a:ea typeface="+mn-ea"/>
            <a:cs typeface="+mn-cs"/>
          </a:endParaRPr>
        </a:p>
        <a:p>
          <a:pPr marL="171450" marR="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Wingdings" panose="05000000000000000000" pitchFamily="2" charset="2"/>
            <a:buChar char="••"/>
          </a:pPr>
          <a:r>
            <a:rPr lang="en-US" sz="1400" kern="1200" dirty="0">
              <a:solidFill>
                <a:prstClr val="white"/>
              </a:solidFill>
              <a:latin typeface="Tw Cen MT" panose="020B0602020104020603"/>
              <a:ea typeface="+mn-ea"/>
              <a:cs typeface="+mn-cs"/>
            </a:rPr>
            <a:t>Forecasted operation and maintenance costs</a:t>
          </a:r>
          <a:endParaRPr lang="en-GB" sz="1400" kern="1200" dirty="0">
            <a:solidFill>
              <a:prstClr val="white"/>
            </a:solidFill>
            <a:latin typeface="Tw Cen MT" panose="020B0602020104020603"/>
            <a:ea typeface="+mn-ea"/>
            <a:cs typeface="+mn-cs"/>
          </a:endParaRPr>
        </a:p>
        <a:p>
          <a:pPr marL="171450" marR="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Wingdings" panose="05000000000000000000" pitchFamily="2" charset="2"/>
            <a:buChar char="••"/>
          </a:pPr>
          <a:r>
            <a:rPr lang="en-US" sz="1400" kern="1200" dirty="0">
              <a:solidFill>
                <a:prstClr val="white"/>
              </a:solidFill>
              <a:latin typeface="Tw Cen MT" panose="020B0602020104020603"/>
              <a:ea typeface="+mn-ea"/>
              <a:cs typeface="+mn-cs"/>
            </a:rPr>
            <a:t>Train purchase costs (if the purchase of new trains is required to operate the upgraded line)</a:t>
          </a:r>
          <a:endParaRPr lang="en-GB" sz="1400" kern="1200" dirty="0">
            <a:solidFill>
              <a:prstClr val="white"/>
            </a:solidFill>
            <a:latin typeface="Tw Cen MT" panose="020B0602020104020603"/>
            <a:ea typeface="+mn-ea"/>
            <a:cs typeface="+mn-cs"/>
          </a:endParaRPr>
        </a:p>
        <a:p>
          <a:pPr marL="171450" marR="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Wingdings" panose="05000000000000000000" pitchFamily="2" charset="2"/>
            <a:buChar char="••"/>
          </a:pPr>
          <a:r>
            <a:rPr lang="en-US" sz="1400" kern="1200" dirty="0">
              <a:solidFill>
                <a:prstClr val="white"/>
              </a:solidFill>
              <a:latin typeface="Tw Cen MT" panose="020B0602020104020603"/>
              <a:ea typeface="+mn-ea"/>
              <a:cs typeface="+mn-cs"/>
            </a:rPr>
            <a:t>Tariff policy / unit revenues/ current total revenues (divided in passengers / freight)</a:t>
          </a:r>
          <a:endParaRPr lang="en-GB" sz="1400" kern="1200" dirty="0">
            <a:solidFill>
              <a:prstClr val="white"/>
            </a:solidFill>
            <a:latin typeface="Tw Cen MT" panose="020B0602020104020603"/>
            <a:ea typeface="+mn-ea"/>
            <a:cs typeface="+mn-cs"/>
          </a:endParaRPr>
        </a:p>
      </dsp:txBody>
      <dsp:txXfrm>
        <a:off x="3646049" y="4573497"/>
        <a:ext cx="7747856" cy="909562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901FA63-3B3E-4D55-9D66-50A043B24C4A}">
      <dsp:nvSpPr>
        <dsp:cNvPr id="0" name=""/>
        <dsp:cNvSpPr/>
      </dsp:nvSpPr>
      <dsp:spPr>
        <a:xfrm>
          <a:off x="719129" y="0"/>
          <a:ext cx="8150134" cy="4361084"/>
        </a:xfrm>
        <a:prstGeom prst="rightArrow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22F7605-6B73-411E-9401-2FDCCD86F353}">
      <dsp:nvSpPr>
        <dsp:cNvPr id="0" name=""/>
        <dsp:cNvSpPr/>
      </dsp:nvSpPr>
      <dsp:spPr>
        <a:xfrm>
          <a:off x="0" y="1270627"/>
          <a:ext cx="2308143" cy="1744433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n-US" sz="2000" kern="1200" dirty="0"/>
            <a:t>Collection and review the existing traffic data / transport model</a:t>
          </a:r>
        </a:p>
        <a:p>
          <a:pPr marL="0"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2000" kern="1200" dirty="0"/>
        </a:p>
      </dsp:txBody>
      <dsp:txXfrm>
        <a:off x="85156" y="1355783"/>
        <a:ext cx="2137831" cy="1574121"/>
      </dsp:txXfrm>
    </dsp:sp>
    <dsp:sp modelId="{A35212B7-3FFE-483B-88AC-BBF549DB63F0}">
      <dsp:nvSpPr>
        <dsp:cNvPr id="0" name=""/>
        <dsp:cNvSpPr/>
      </dsp:nvSpPr>
      <dsp:spPr>
        <a:xfrm>
          <a:off x="2428349" y="1308325"/>
          <a:ext cx="2308143" cy="1744433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n-US" sz="2000" kern="1200" dirty="0"/>
            <a:t>Gaps identification</a:t>
          </a:r>
          <a:endParaRPr lang="en-GB" sz="2000" kern="1200" dirty="0"/>
        </a:p>
        <a:p>
          <a:pPr marL="0"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000" kern="1200" dirty="0"/>
        </a:p>
      </dsp:txBody>
      <dsp:txXfrm>
        <a:off x="2513505" y="1393481"/>
        <a:ext cx="2137831" cy="1574121"/>
      </dsp:txXfrm>
    </dsp:sp>
    <dsp:sp modelId="{FAF8F31E-B73E-46F2-A79D-BA0B5F08B35F}">
      <dsp:nvSpPr>
        <dsp:cNvPr id="0" name=""/>
        <dsp:cNvSpPr/>
      </dsp:nvSpPr>
      <dsp:spPr>
        <a:xfrm>
          <a:off x="4851900" y="1308325"/>
          <a:ext cx="2308143" cy="1744433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n-US" sz="2000" kern="1200" dirty="0"/>
            <a:t>Supplementary surveys and data collection</a:t>
          </a:r>
          <a:endParaRPr lang="en-GB" sz="2000" kern="1200" dirty="0"/>
        </a:p>
        <a:p>
          <a:pPr marL="0"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2000" kern="1200" dirty="0"/>
        </a:p>
      </dsp:txBody>
      <dsp:txXfrm>
        <a:off x="4937056" y="1393481"/>
        <a:ext cx="2137831" cy="1574121"/>
      </dsp:txXfrm>
    </dsp:sp>
    <dsp:sp modelId="{54D8FACD-77E2-4A2F-83A8-868C4F8ABFC8}">
      <dsp:nvSpPr>
        <dsp:cNvPr id="0" name=""/>
        <dsp:cNvSpPr/>
      </dsp:nvSpPr>
      <dsp:spPr>
        <a:xfrm>
          <a:off x="7275450" y="1308325"/>
          <a:ext cx="2308143" cy="1744433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/>
            <a:t>Development of the Transport Demand Model </a:t>
          </a:r>
          <a:endParaRPr lang="el-GR" sz="2000" kern="1200" dirty="0"/>
        </a:p>
      </dsp:txBody>
      <dsp:txXfrm>
        <a:off x="7360606" y="1393481"/>
        <a:ext cx="2137831" cy="1574121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821296A-AB9E-8D44-BA80-4DAA73F3FF1C}">
      <dsp:nvSpPr>
        <dsp:cNvPr id="0" name=""/>
        <dsp:cNvSpPr/>
      </dsp:nvSpPr>
      <dsp:spPr>
        <a:xfrm>
          <a:off x="1353716" y="2259366"/>
          <a:ext cx="2990698" cy="625725"/>
        </a:xfrm>
        <a:custGeom>
          <a:avLst/>
          <a:gdLst/>
          <a:ahLst/>
          <a:cxnLst/>
          <a:rect l="0" t="0" r="0" b="0"/>
          <a:pathLst>
            <a:path>
              <a:moveTo>
                <a:pt x="2990698" y="0"/>
              </a:moveTo>
              <a:lnTo>
                <a:pt x="0" y="625725"/>
              </a:lnTo>
            </a:path>
          </a:pathLst>
        </a:custGeom>
        <a:noFill/>
        <a:ln w="6350" cap="flat" cmpd="sng" algn="ctr">
          <a:solidFill>
            <a:schemeClr val="bg2">
              <a:lumMod val="5000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CCA15AA-7C58-3E44-A88C-FB6ED7117BC6}">
      <dsp:nvSpPr>
        <dsp:cNvPr id="0" name=""/>
        <dsp:cNvSpPr/>
      </dsp:nvSpPr>
      <dsp:spPr>
        <a:xfrm>
          <a:off x="1419277" y="686130"/>
          <a:ext cx="2925137" cy="1573235"/>
        </a:xfrm>
        <a:custGeom>
          <a:avLst/>
          <a:gdLst/>
          <a:ahLst/>
          <a:cxnLst/>
          <a:rect l="0" t="0" r="0" b="0"/>
          <a:pathLst>
            <a:path>
              <a:moveTo>
                <a:pt x="2925137" y="1573235"/>
              </a:moveTo>
              <a:lnTo>
                <a:pt x="0" y="0"/>
              </a:lnTo>
            </a:path>
          </a:pathLst>
        </a:custGeom>
        <a:noFill/>
        <a:ln w="12700" cap="flat" cmpd="sng" algn="ctr">
          <a:solidFill>
            <a:scrgbClr r="0" g="0" b="0">
              <a:alpha val="60000"/>
            </a:scrgbClr>
          </a:solidFill>
          <a:prstDash val="solid"/>
          <a:miter lim="800000"/>
          <a:head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4397A91-EFF4-9B47-B213-6A1E6A1DD4CD}">
      <dsp:nvSpPr>
        <dsp:cNvPr id="0" name=""/>
        <dsp:cNvSpPr/>
      </dsp:nvSpPr>
      <dsp:spPr>
        <a:xfrm>
          <a:off x="4344415" y="651647"/>
          <a:ext cx="975734" cy="1607719"/>
        </a:xfrm>
        <a:custGeom>
          <a:avLst/>
          <a:gdLst/>
          <a:ahLst/>
          <a:cxnLst/>
          <a:rect l="0" t="0" r="0" b="0"/>
          <a:pathLst>
            <a:path>
              <a:moveTo>
                <a:pt x="0" y="1607719"/>
              </a:moveTo>
              <a:lnTo>
                <a:pt x="857029" y="1607719"/>
              </a:lnTo>
              <a:lnTo>
                <a:pt x="857029" y="0"/>
              </a:lnTo>
              <a:lnTo>
                <a:pt x="975734" y="0"/>
              </a:lnTo>
            </a:path>
          </a:pathLst>
        </a:custGeom>
        <a:noFill/>
        <a:ln w="6350" cap="flat" cmpd="sng" algn="ctr">
          <a:solidFill>
            <a:schemeClr val="tx1"/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0CBB67B-A2F9-7740-82AB-D943DA3A8E75}">
      <dsp:nvSpPr>
        <dsp:cNvPr id="0" name=""/>
        <dsp:cNvSpPr/>
      </dsp:nvSpPr>
      <dsp:spPr>
        <a:xfrm>
          <a:off x="4344415" y="2259366"/>
          <a:ext cx="978227" cy="176607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859521" y="0"/>
              </a:lnTo>
              <a:lnTo>
                <a:pt x="859521" y="1766071"/>
              </a:lnTo>
              <a:lnTo>
                <a:pt x="978227" y="1766071"/>
              </a:lnTo>
            </a:path>
          </a:pathLst>
        </a:custGeom>
        <a:noFill/>
        <a:ln w="6350" cap="flat" cmpd="sng" algn="ctr">
          <a:solidFill>
            <a:schemeClr val="tx1"/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F5DEFF8-1ED9-3C46-8A6F-F01241BB9C35}">
      <dsp:nvSpPr>
        <dsp:cNvPr id="0" name=""/>
        <dsp:cNvSpPr/>
      </dsp:nvSpPr>
      <dsp:spPr>
        <a:xfrm>
          <a:off x="4344415" y="2259366"/>
          <a:ext cx="959590" cy="115841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840885" y="0"/>
              </a:lnTo>
              <a:lnTo>
                <a:pt x="840885" y="1158412"/>
              </a:lnTo>
              <a:lnTo>
                <a:pt x="959590" y="1158412"/>
              </a:lnTo>
            </a:path>
          </a:pathLst>
        </a:custGeom>
        <a:noFill/>
        <a:ln w="12700" cap="flat" cmpd="sng" algn="ctr">
          <a:solidFill>
            <a:schemeClr val="tx1"/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16D1619-7D64-E946-B84B-F3130AC0BE21}">
      <dsp:nvSpPr>
        <dsp:cNvPr id="0" name=""/>
        <dsp:cNvSpPr/>
      </dsp:nvSpPr>
      <dsp:spPr>
        <a:xfrm>
          <a:off x="6722689" y="2536342"/>
          <a:ext cx="431707" cy="55394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313002" y="0"/>
              </a:lnTo>
              <a:lnTo>
                <a:pt x="313002" y="553948"/>
              </a:lnTo>
              <a:lnTo>
                <a:pt x="431707" y="553948"/>
              </a:lnTo>
            </a:path>
          </a:pathLst>
        </a:custGeom>
        <a:noFill/>
        <a:ln w="6350" cap="flat" cmpd="sng" algn="ctr">
          <a:solidFill>
            <a:scrgbClr r="0" g="0" b="0"/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90C10FA-0458-B24F-A6D9-B9200D006A40}">
      <dsp:nvSpPr>
        <dsp:cNvPr id="0" name=""/>
        <dsp:cNvSpPr/>
      </dsp:nvSpPr>
      <dsp:spPr>
        <a:xfrm>
          <a:off x="6722689" y="2536342"/>
          <a:ext cx="450083" cy="10206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331377" y="0"/>
              </a:lnTo>
              <a:lnTo>
                <a:pt x="331377" y="102067"/>
              </a:lnTo>
              <a:lnTo>
                <a:pt x="450083" y="102067"/>
              </a:lnTo>
            </a:path>
          </a:pathLst>
        </a:custGeom>
        <a:noFill/>
        <a:ln w="6350" cap="flat" cmpd="sng" algn="ctr">
          <a:solidFill>
            <a:schemeClr val="tx1"/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9497688-28C1-8044-AB0E-C869DE09B472}">
      <dsp:nvSpPr>
        <dsp:cNvPr id="0" name=""/>
        <dsp:cNvSpPr/>
      </dsp:nvSpPr>
      <dsp:spPr>
        <a:xfrm>
          <a:off x="6722689" y="2157730"/>
          <a:ext cx="436455" cy="378612"/>
        </a:xfrm>
        <a:custGeom>
          <a:avLst/>
          <a:gdLst/>
          <a:ahLst/>
          <a:cxnLst/>
          <a:rect l="0" t="0" r="0" b="0"/>
          <a:pathLst>
            <a:path>
              <a:moveTo>
                <a:pt x="0" y="378612"/>
              </a:moveTo>
              <a:lnTo>
                <a:pt x="317750" y="378612"/>
              </a:lnTo>
              <a:lnTo>
                <a:pt x="317750" y="0"/>
              </a:lnTo>
              <a:lnTo>
                <a:pt x="436455" y="0"/>
              </a:lnTo>
            </a:path>
          </a:pathLst>
        </a:custGeom>
        <a:noFill/>
        <a:ln w="6350" cap="flat" cmpd="sng" algn="ctr">
          <a:solidFill>
            <a:scrgbClr r="0" g="0" b="0"/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931F2A8-A673-254F-908E-0AAD808DCFBC}">
      <dsp:nvSpPr>
        <dsp:cNvPr id="0" name=""/>
        <dsp:cNvSpPr/>
      </dsp:nvSpPr>
      <dsp:spPr>
        <a:xfrm>
          <a:off x="4344415" y="2259366"/>
          <a:ext cx="956848" cy="27697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838143" y="0"/>
              </a:lnTo>
              <a:lnTo>
                <a:pt x="838143" y="276976"/>
              </a:lnTo>
              <a:lnTo>
                <a:pt x="956848" y="276976"/>
              </a:lnTo>
            </a:path>
          </a:pathLst>
        </a:custGeom>
        <a:noFill/>
        <a:ln w="12700" cap="flat" cmpd="sng" algn="ctr">
          <a:solidFill>
            <a:schemeClr val="tx1"/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938AA4C-4877-F54B-8C5C-B47CE4C1099C}">
      <dsp:nvSpPr>
        <dsp:cNvPr id="0" name=""/>
        <dsp:cNvSpPr/>
      </dsp:nvSpPr>
      <dsp:spPr>
        <a:xfrm>
          <a:off x="8331467" y="1602698"/>
          <a:ext cx="361505" cy="39617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242799" y="0"/>
              </a:lnTo>
              <a:lnTo>
                <a:pt x="242799" y="396170"/>
              </a:lnTo>
              <a:lnTo>
                <a:pt x="361505" y="396170"/>
              </a:lnTo>
            </a:path>
          </a:pathLst>
        </a:custGeom>
        <a:noFill/>
        <a:ln w="6350" cap="flat" cmpd="sng" algn="ctr">
          <a:solidFill>
            <a:scrgbClr r="0" g="0" b="0"/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9905140-FA21-B34A-AFCA-A71CA4FA79D3}">
      <dsp:nvSpPr>
        <dsp:cNvPr id="0" name=""/>
        <dsp:cNvSpPr/>
      </dsp:nvSpPr>
      <dsp:spPr>
        <a:xfrm>
          <a:off x="8331467" y="1356741"/>
          <a:ext cx="385519" cy="245957"/>
        </a:xfrm>
        <a:custGeom>
          <a:avLst/>
          <a:gdLst/>
          <a:ahLst/>
          <a:cxnLst/>
          <a:rect l="0" t="0" r="0" b="0"/>
          <a:pathLst>
            <a:path>
              <a:moveTo>
                <a:pt x="0" y="245957"/>
              </a:moveTo>
              <a:lnTo>
                <a:pt x="266814" y="245957"/>
              </a:lnTo>
              <a:lnTo>
                <a:pt x="266814" y="0"/>
              </a:lnTo>
              <a:lnTo>
                <a:pt x="385519" y="0"/>
              </a:lnTo>
            </a:path>
          </a:pathLst>
        </a:custGeom>
        <a:noFill/>
        <a:ln w="6350" cap="flat" cmpd="sng" algn="ctr">
          <a:solidFill>
            <a:scrgbClr r="0" g="0" b="0"/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AB5A81A-AE0C-0F45-8F96-D8305968A494}">
      <dsp:nvSpPr>
        <dsp:cNvPr id="0" name=""/>
        <dsp:cNvSpPr/>
      </dsp:nvSpPr>
      <dsp:spPr>
        <a:xfrm>
          <a:off x="6689724" y="1602698"/>
          <a:ext cx="454689" cy="132789"/>
        </a:xfrm>
        <a:custGeom>
          <a:avLst/>
          <a:gdLst/>
          <a:ahLst/>
          <a:cxnLst/>
          <a:rect l="0" t="0" r="0" b="0"/>
          <a:pathLst>
            <a:path>
              <a:moveTo>
                <a:pt x="0" y="132789"/>
              </a:moveTo>
              <a:lnTo>
                <a:pt x="335983" y="132789"/>
              </a:lnTo>
              <a:lnTo>
                <a:pt x="335983" y="0"/>
              </a:lnTo>
              <a:lnTo>
                <a:pt x="454689" y="0"/>
              </a:lnTo>
            </a:path>
          </a:pathLst>
        </a:custGeom>
        <a:noFill/>
        <a:ln w="6350" cap="flat" cmpd="sng" algn="ctr">
          <a:solidFill>
            <a:schemeClr val="tx1"/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46506F4-7463-494C-97FE-2A9614A0B247}">
      <dsp:nvSpPr>
        <dsp:cNvPr id="0" name=""/>
        <dsp:cNvSpPr/>
      </dsp:nvSpPr>
      <dsp:spPr>
        <a:xfrm>
          <a:off x="4344415" y="1735487"/>
          <a:ext cx="973787" cy="523878"/>
        </a:xfrm>
        <a:custGeom>
          <a:avLst/>
          <a:gdLst/>
          <a:ahLst/>
          <a:cxnLst/>
          <a:rect l="0" t="0" r="0" b="0"/>
          <a:pathLst>
            <a:path>
              <a:moveTo>
                <a:pt x="0" y="523878"/>
              </a:moveTo>
              <a:lnTo>
                <a:pt x="855082" y="523878"/>
              </a:lnTo>
              <a:lnTo>
                <a:pt x="855082" y="0"/>
              </a:lnTo>
              <a:lnTo>
                <a:pt x="973787" y="0"/>
              </a:lnTo>
            </a:path>
          </a:pathLst>
        </a:custGeom>
        <a:noFill/>
        <a:ln w="12700" cap="flat" cmpd="sng" algn="ctr">
          <a:solidFill>
            <a:schemeClr val="tx1"/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66F3582-DD11-7D47-8FDF-036D5A7CB6E1}">
      <dsp:nvSpPr>
        <dsp:cNvPr id="0" name=""/>
        <dsp:cNvSpPr/>
      </dsp:nvSpPr>
      <dsp:spPr>
        <a:xfrm>
          <a:off x="6670150" y="1027349"/>
          <a:ext cx="466037" cy="126260"/>
        </a:xfrm>
        <a:custGeom>
          <a:avLst/>
          <a:gdLst/>
          <a:ahLst/>
          <a:cxnLst/>
          <a:rect l="0" t="0" r="0" b="0"/>
          <a:pathLst>
            <a:path>
              <a:moveTo>
                <a:pt x="0" y="126260"/>
              </a:moveTo>
              <a:lnTo>
                <a:pt x="347331" y="126260"/>
              </a:lnTo>
              <a:lnTo>
                <a:pt x="347331" y="0"/>
              </a:lnTo>
              <a:lnTo>
                <a:pt x="466037" y="0"/>
              </a:lnTo>
            </a:path>
          </a:pathLst>
        </a:custGeom>
        <a:noFill/>
        <a:ln w="6350" cap="flat" cmpd="sng" algn="ctr">
          <a:solidFill>
            <a:scrgbClr r="0" g="0" b="0"/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49CF09E-E220-D244-8495-79012A87CCF8}">
      <dsp:nvSpPr>
        <dsp:cNvPr id="0" name=""/>
        <dsp:cNvSpPr/>
      </dsp:nvSpPr>
      <dsp:spPr>
        <a:xfrm>
          <a:off x="6670150" y="625098"/>
          <a:ext cx="466725" cy="528511"/>
        </a:xfrm>
        <a:custGeom>
          <a:avLst/>
          <a:gdLst/>
          <a:ahLst/>
          <a:cxnLst/>
          <a:rect l="0" t="0" r="0" b="0"/>
          <a:pathLst>
            <a:path>
              <a:moveTo>
                <a:pt x="0" y="528511"/>
              </a:moveTo>
              <a:lnTo>
                <a:pt x="348020" y="528511"/>
              </a:lnTo>
              <a:lnTo>
                <a:pt x="348020" y="0"/>
              </a:lnTo>
              <a:lnTo>
                <a:pt x="466725" y="0"/>
              </a:lnTo>
            </a:path>
          </a:pathLst>
        </a:custGeom>
        <a:noFill/>
        <a:ln w="6350" cap="flat" cmpd="sng" algn="ctr">
          <a:solidFill>
            <a:scrgbClr r="0" g="0" b="0"/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55A83EF-2805-6D4D-9DC1-299A1FDD9EE1}">
      <dsp:nvSpPr>
        <dsp:cNvPr id="0" name=""/>
        <dsp:cNvSpPr/>
      </dsp:nvSpPr>
      <dsp:spPr>
        <a:xfrm>
          <a:off x="4344415" y="1153610"/>
          <a:ext cx="986702" cy="1105756"/>
        </a:xfrm>
        <a:custGeom>
          <a:avLst/>
          <a:gdLst/>
          <a:ahLst/>
          <a:cxnLst/>
          <a:rect l="0" t="0" r="0" b="0"/>
          <a:pathLst>
            <a:path>
              <a:moveTo>
                <a:pt x="0" y="1105756"/>
              </a:moveTo>
              <a:lnTo>
                <a:pt x="867997" y="1105756"/>
              </a:lnTo>
              <a:lnTo>
                <a:pt x="867997" y="0"/>
              </a:lnTo>
              <a:lnTo>
                <a:pt x="986702" y="0"/>
              </a:lnTo>
            </a:path>
          </a:pathLst>
        </a:custGeom>
        <a:noFill/>
        <a:ln w="6350" cap="flat" cmpd="sng" algn="ctr">
          <a:solidFill>
            <a:schemeClr val="tx1"/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B1CEC3B-18FA-824D-9F74-2869DEC8ED7A}">
      <dsp:nvSpPr>
        <dsp:cNvPr id="0" name=""/>
        <dsp:cNvSpPr/>
      </dsp:nvSpPr>
      <dsp:spPr>
        <a:xfrm>
          <a:off x="4344415" y="201483"/>
          <a:ext cx="982251" cy="2057883"/>
        </a:xfrm>
        <a:custGeom>
          <a:avLst/>
          <a:gdLst/>
          <a:ahLst/>
          <a:cxnLst/>
          <a:rect l="0" t="0" r="0" b="0"/>
          <a:pathLst>
            <a:path>
              <a:moveTo>
                <a:pt x="0" y="2057883"/>
              </a:moveTo>
              <a:lnTo>
                <a:pt x="863546" y="2057883"/>
              </a:lnTo>
              <a:lnTo>
                <a:pt x="863546" y="0"/>
              </a:lnTo>
              <a:lnTo>
                <a:pt x="982251" y="0"/>
              </a:lnTo>
            </a:path>
          </a:pathLst>
        </a:custGeom>
        <a:noFill/>
        <a:ln w="6350" cap="flat" cmpd="sng" algn="ctr">
          <a:solidFill>
            <a:schemeClr val="tx1"/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347A8D2-61AC-FF4D-B39A-F51E2CF091FA}">
      <dsp:nvSpPr>
        <dsp:cNvPr id="0" name=""/>
        <dsp:cNvSpPr/>
      </dsp:nvSpPr>
      <dsp:spPr>
        <a:xfrm>
          <a:off x="3118924" y="240578"/>
          <a:ext cx="1225490" cy="4037575"/>
        </a:xfrm>
        <a:prstGeom prst="rect">
          <a:avLst/>
        </a:prstGeom>
        <a:solidFill>
          <a:schemeClr val="accent2"/>
        </a:soli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600" kern="1200" dirty="0">
              <a:solidFill>
                <a:schemeClr val="tx1"/>
              </a:solidFill>
            </a:rPr>
            <a:t>Activity 2.4 Conceptual design and Costs</a:t>
          </a:r>
        </a:p>
      </dsp:txBody>
      <dsp:txXfrm>
        <a:off x="3118924" y="240578"/>
        <a:ext cx="1225490" cy="4037575"/>
      </dsp:txXfrm>
    </dsp:sp>
    <dsp:sp modelId="{8B172C8D-B11C-6D4A-B505-7C5EC1D166A6}">
      <dsp:nvSpPr>
        <dsp:cNvPr id="0" name=""/>
        <dsp:cNvSpPr/>
      </dsp:nvSpPr>
      <dsp:spPr>
        <a:xfrm>
          <a:off x="5326666" y="30355"/>
          <a:ext cx="1351365" cy="342254"/>
        </a:xfrm>
        <a:prstGeom prst="rect">
          <a:avLst/>
        </a:prstGeom>
        <a:solidFill>
          <a:schemeClr val="accent4">
            <a:lumMod val="60000"/>
            <a:lumOff val="40000"/>
          </a:schemeClr>
        </a:soli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400" kern="1200" dirty="0">
              <a:solidFill>
                <a:schemeClr val="tx1"/>
              </a:solidFill>
            </a:rPr>
            <a:t>Geological Survey</a:t>
          </a:r>
        </a:p>
      </dsp:txBody>
      <dsp:txXfrm>
        <a:off x="5326666" y="30355"/>
        <a:ext cx="1351365" cy="342254"/>
      </dsp:txXfrm>
    </dsp:sp>
    <dsp:sp modelId="{97BDD932-5020-7D43-B258-06BE94DBEB30}">
      <dsp:nvSpPr>
        <dsp:cNvPr id="0" name=""/>
        <dsp:cNvSpPr/>
      </dsp:nvSpPr>
      <dsp:spPr>
        <a:xfrm>
          <a:off x="5331118" y="918104"/>
          <a:ext cx="1339032" cy="471010"/>
        </a:xfrm>
        <a:prstGeom prst="rect">
          <a:avLst/>
        </a:prstGeom>
        <a:solidFill>
          <a:schemeClr val="accent4">
            <a:lumMod val="60000"/>
            <a:lumOff val="40000"/>
          </a:schemeClr>
        </a:soli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400" kern="1200" dirty="0">
              <a:solidFill>
                <a:schemeClr val="tx1"/>
              </a:solidFill>
            </a:rPr>
            <a:t>Alignment</a:t>
          </a:r>
        </a:p>
      </dsp:txBody>
      <dsp:txXfrm>
        <a:off x="5331118" y="918104"/>
        <a:ext cx="1339032" cy="471010"/>
      </dsp:txXfrm>
    </dsp:sp>
    <dsp:sp modelId="{7C254D6A-6CD8-9144-B8CF-CC50204208EB}">
      <dsp:nvSpPr>
        <dsp:cNvPr id="0" name=""/>
        <dsp:cNvSpPr/>
      </dsp:nvSpPr>
      <dsp:spPr>
        <a:xfrm>
          <a:off x="7136876" y="517948"/>
          <a:ext cx="1187053" cy="214301"/>
        </a:xfrm>
        <a:prstGeom prst="rect">
          <a:avLst/>
        </a:prstGeom>
        <a:solidFill>
          <a:schemeClr val="accent4">
            <a:lumMod val="60000"/>
            <a:lumOff val="40000"/>
          </a:schemeClr>
        </a:soli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400" kern="1200" dirty="0">
              <a:solidFill>
                <a:schemeClr val="tx1"/>
              </a:solidFill>
            </a:rPr>
            <a:t>Track</a:t>
          </a:r>
        </a:p>
      </dsp:txBody>
      <dsp:txXfrm>
        <a:off x="7136876" y="517948"/>
        <a:ext cx="1187053" cy="214301"/>
      </dsp:txXfrm>
    </dsp:sp>
    <dsp:sp modelId="{02464FE1-42BD-C648-8CC7-FFA5D4A13A89}">
      <dsp:nvSpPr>
        <dsp:cNvPr id="0" name=""/>
        <dsp:cNvSpPr/>
      </dsp:nvSpPr>
      <dsp:spPr>
        <a:xfrm>
          <a:off x="7136187" y="845961"/>
          <a:ext cx="1187053" cy="362775"/>
        </a:xfrm>
        <a:prstGeom prst="rect">
          <a:avLst/>
        </a:prstGeom>
        <a:solidFill>
          <a:schemeClr val="accent4">
            <a:lumMod val="60000"/>
            <a:lumOff val="40000"/>
          </a:schemeClr>
        </a:soli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400" kern="1200" dirty="0">
              <a:solidFill>
                <a:schemeClr val="tx1"/>
              </a:solidFill>
            </a:rPr>
            <a:t>Road across the railway</a:t>
          </a:r>
        </a:p>
      </dsp:txBody>
      <dsp:txXfrm>
        <a:off x="7136187" y="845961"/>
        <a:ext cx="1187053" cy="362775"/>
      </dsp:txXfrm>
    </dsp:sp>
    <dsp:sp modelId="{7648A529-1175-AE49-AF7C-C94548815137}">
      <dsp:nvSpPr>
        <dsp:cNvPr id="0" name=""/>
        <dsp:cNvSpPr/>
      </dsp:nvSpPr>
      <dsp:spPr>
        <a:xfrm>
          <a:off x="5318202" y="1554462"/>
          <a:ext cx="1371521" cy="362051"/>
        </a:xfrm>
        <a:prstGeom prst="rect">
          <a:avLst/>
        </a:prstGeom>
        <a:solidFill>
          <a:schemeClr val="accent4">
            <a:lumMod val="60000"/>
            <a:lumOff val="40000"/>
          </a:schemeClr>
        </a:soli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400" kern="1200" dirty="0">
              <a:solidFill>
                <a:schemeClr val="tx1"/>
              </a:solidFill>
            </a:rPr>
            <a:t>Structures</a:t>
          </a:r>
        </a:p>
      </dsp:txBody>
      <dsp:txXfrm>
        <a:off x="5318202" y="1554462"/>
        <a:ext cx="1371521" cy="362051"/>
      </dsp:txXfrm>
    </dsp:sp>
    <dsp:sp modelId="{FE1D8981-E3DD-F84D-BEB0-DA0EE0C2C3B3}">
      <dsp:nvSpPr>
        <dsp:cNvPr id="0" name=""/>
        <dsp:cNvSpPr/>
      </dsp:nvSpPr>
      <dsp:spPr>
        <a:xfrm>
          <a:off x="7144413" y="1421672"/>
          <a:ext cx="1187053" cy="362051"/>
        </a:xfrm>
        <a:prstGeom prst="rect">
          <a:avLst/>
        </a:prstGeom>
        <a:solidFill>
          <a:schemeClr val="accent4">
            <a:lumMod val="60000"/>
            <a:lumOff val="40000"/>
          </a:schemeClr>
        </a:soli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400" kern="1200" dirty="0">
              <a:solidFill>
                <a:schemeClr val="tx1"/>
              </a:solidFill>
            </a:rPr>
            <a:t>Assessment</a:t>
          </a:r>
        </a:p>
      </dsp:txBody>
      <dsp:txXfrm>
        <a:off x="7144413" y="1421672"/>
        <a:ext cx="1187053" cy="362051"/>
      </dsp:txXfrm>
    </dsp:sp>
    <dsp:sp modelId="{79E064AF-871D-4041-AF0A-A0675836ABF4}">
      <dsp:nvSpPr>
        <dsp:cNvPr id="0" name=""/>
        <dsp:cNvSpPr/>
      </dsp:nvSpPr>
      <dsp:spPr>
        <a:xfrm>
          <a:off x="8716987" y="1085361"/>
          <a:ext cx="1471744" cy="542758"/>
        </a:xfrm>
        <a:prstGeom prst="rect">
          <a:avLst/>
        </a:prstGeom>
        <a:solidFill>
          <a:schemeClr val="accent4">
            <a:lumMod val="60000"/>
            <a:lumOff val="40000"/>
          </a:schemeClr>
        </a:soli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400" kern="1200" dirty="0">
              <a:solidFill>
                <a:schemeClr val="tx1"/>
              </a:solidFill>
            </a:rPr>
            <a:t>Rehabilitation of existing structures</a:t>
          </a:r>
        </a:p>
      </dsp:txBody>
      <dsp:txXfrm>
        <a:off x="8716987" y="1085361"/>
        <a:ext cx="1471744" cy="542758"/>
      </dsp:txXfrm>
    </dsp:sp>
    <dsp:sp modelId="{64D6168F-2094-0D43-A65F-DDF057F6B2B7}">
      <dsp:nvSpPr>
        <dsp:cNvPr id="0" name=""/>
        <dsp:cNvSpPr/>
      </dsp:nvSpPr>
      <dsp:spPr>
        <a:xfrm>
          <a:off x="8692973" y="1811972"/>
          <a:ext cx="1495319" cy="373792"/>
        </a:xfrm>
        <a:prstGeom prst="rect">
          <a:avLst/>
        </a:prstGeom>
        <a:solidFill>
          <a:schemeClr val="accent4">
            <a:lumMod val="60000"/>
            <a:lumOff val="40000"/>
          </a:schemeClr>
        </a:soli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400" kern="1200" dirty="0">
              <a:solidFill>
                <a:schemeClr val="tx1"/>
              </a:solidFill>
            </a:rPr>
            <a:t>New structure (if needed)</a:t>
          </a:r>
        </a:p>
      </dsp:txBody>
      <dsp:txXfrm>
        <a:off x="8692973" y="1811972"/>
        <a:ext cx="1495319" cy="373792"/>
      </dsp:txXfrm>
    </dsp:sp>
    <dsp:sp modelId="{62F6494E-5E41-8D4E-AD8C-746B7A07D2AB}">
      <dsp:nvSpPr>
        <dsp:cNvPr id="0" name=""/>
        <dsp:cNvSpPr/>
      </dsp:nvSpPr>
      <dsp:spPr>
        <a:xfrm>
          <a:off x="5301263" y="2153764"/>
          <a:ext cx="1421425" cy="765155"/>
        </a:xfrm>
        <a:prstGeom prst="rect">
          <a:avLst/>
        </a:prstGeom>
        <a:solidFill>
          <a:schemeClr val="accent4">
            <a:lumMod val="60000"/>
            <a:lumOff val="40000"/>
          </a:schemeClr>
        </a:soli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400" kern="1200" dirty="0">
              <a:solidFill>
                <a:schemeClr val="tx1"/>
              </a:solidFill>
            </a:rPr>
            <a:t>Stations</a:t>
          </a:r>
        </a:p>
      </dsp:txBody>
      <dsp:txXfrm>
        <a:off x="5301263" y="2153764"/>
        <a:ext cx="1421425" cy="765155"/>
      </dsp:txXfrm>
    </dsp:sp>
    <dsp:sp modelId="{47232238-947E-E444-8D29-5725380429B3}">
      <dsp:nvSpPr>
        <dsp:cNvPr id="0" name=""/>
        <dsp:cNvSpPr/>
      </dsp:nvSpPr>
      <dsp:spPr>
        <a:xfrm>
          <a:off x="7159145" y="1983864"/>
          <a:ext cx="1187053" cy="347732"/>
        </a:xfrm>
        <a:prstGeom prst="rect">
          <a:avLst/>
        </a:prstGeom>
        <a:solidFill>
          <a:schemeClr val="accent4">
            <a:lumMod val="60000"/>
            <a:lumOff val="40000"/>
          </a:schemeClr>
        </a:soli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400" kern="1200" dirty="0">
              <a:solidFill>
                <a:schemeClr val="tx1"/>
              </a:solidFill>
            </a:rPr>
            <a:t>Platforms (TSI req.)</a:t>
          </a:r>
        </a:p>
      </dsp:txBody>
      <dsp:txXfrm>
        <a:off x="7159145" y="1983864"/>
        <a:ext cx="1187053" cy="347732"/>
      </dsp:txXfrm>
    </dsp:sp>
    <dsp:sp modelId="{1A6FBC85-DE2A-F945-A960-8741F0663C99}">
      <dsp:nvSpPr>
        <dsp:cNvPr id="0" name=""/>
        <dsp:cNvSpPr/>
      </dsp:nvSpPr>
      <dsp:spPr>
        <a:xfrm>
          <a:off x="7172772" y="2482596"/>
          <a:ext cx="1187053" cy="311628"/>
        </a:xfrm>
        <a:prstGeom prst="rect">
          <a:avLst/>
        </a:prstGeom>
        <a:solidFill>
          <a:schemeClr val="accent4">
            <a:lumMod val="60000"/>
            <a:lumOff val="40000"/>
          </a:schemeClr>
        </a:soli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400" kern="1200" dirty="0">
              <a:solidFill>
                <a:schemeClr val="tx1"/>
              </a:solidFill>
            </a:rPr>
            <a:t>Layout Masterplan</a:t>
          </a:r>
        </a:p>
      </dsp:txBody>
      <dsp:txXfrm>
        <a:off x="7172772" y="2482596"/>
        <a:ext cx="1187053" cy="311628"/>
      </dsp:txXfrm>
    </dsp:sp>
    <dsp:sp modelId="{01F11F60-0903-6D4E-8796-63BDCF3B2877}">
      <dsp:nvSpPr>
        <dsp:cNvPr id="0" name=""/>
        <dsp:cNvSpPr/>
      </dsp:nvSpPr>
      <dsp:spPr>
        <a:xfrm>
          <a:off x="7154397" y="2994329"/>
          <a:ext cx="1187053" cy="191923"/>
        </a:xfrm>
        <a:prstGeom prst="rect">
          <a:avLst/>
        </a:prstGeom>
        <a:solidFill>
          <a:schemeClr val="accent4">
            <a:lumMod val="60000"/>
            <a:lumOff val="40000"/>
          </a:schemeClr>
        </a:soli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400" kern="1200" dirty="0">
              <a:solidFill>
                <a:schemeClr val="tx1"/>
              </a:solidFill>
            </a:rPr>
            <a:t>Buildings</a:t>
          </a:r>
        </a:p>
      </dsp:txBody>
      <dsp:txXfrm>
        <a:off x="7154397" y="2994329"/>
        <a:ext cx="1187053" cy="191923"/>
      </dsp:txXfrm>
    </dsp:sp>
    <dsp:sp modelId="{E15203AD-10BA-6D49-BEC0-14F15EECBEC3}">
      <dsp:nvSpPr>
        <dsp:cNvPr id="0" name=""/>
        <dsp:cNvSpPr/>
      </dsp:nvSpPr>
      <dsp:spPr>
        <a:xfrm>
          <a:off x="5304005" y="3112515"/>
          <a:ext cx="1487473" cy="610527"/>
        </a:xfrm>
        <a:prstGeom prst="rect">
          <a:avLst/>
        </a:prstGeom>
        <a:solidFill>
          <a:schemeClr val="accent6">
            <a:lumMod val="60000"/>
            <a:lumOff val="40000"/>
          </a:schemeClr>
        </a:soli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400" kern="1200" dirty="0">
              <a:solidFill>
                <a:schemeClr val="tx1"/>
              </a:solidFill>
            </a:rPr>
            <a:t>Signalling and Telecommunication</a:t>
          </a:r>
        </a:p>
      </dsp:txBody>
      <dsp:txXfrm>
        <a:off x="5304005" y="3112515"/>
        <a:ext cx="1487473" cy="610527"/>
      </dsp:txXfrm>
    </dsp:sp>
    <dsp:sp modelId="{D60FC739-0F9A-E64C-B55A-34ED557B5485}">
      <dsp:nvSpPr>
        <dsp:cNvPr id="0" name=""/>
        <dsp:cNvSpPr/>
      </dsp:nvSpPr>
      <dsp:spPr>
        <a:xfrm>
          <a:off x="5322642" y="3844411"/>
          <a:ext cx="1396723" cy="362051"/>
        </a:xfrm>
        <a:prstGeom prst="rect">
          <a:avLst/>
        </a:prstGeom>
        <a:solidFill>
          <a:schemeClr val="accent6">
            <a:lumMod val="60000"/>
            <a:lumOff val="40000"/>
          </a:schemeClr>
        </a:soli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400" kern="1200" dirty="0">
              <a:solidFill>
                <a:schemeClr val="tx1"/>
              </a:solidFill>
            </a:rPr>
            <a:t>Electrification</a:t>
          </a:r>
        </a:p>
      </dsp:txBody>
      <dsp:txXfrm>
        <a:off x="5322642" y="3844411"/>
        <a:ext cx="1396723" cy="362051"/>
      </dsp:txXfrm>
    </dsp:sp>
    <dsp:sp modelId="{CB2939F1-1E10-1F40-A846-5BD571E2C17A}">
      <dsp:nvSpPr>
        <dsp:cNvPr id="0" name=""/>
        <dsp:cNvSpPr/>
      </dsp:nvSpPr>
      <dsp:spPr>
        <a:xfrm>
          <a:off x="5320149" y="506669"/>
          <a:ext cx="1325428" cy="289956"/>
        </a:xfrm>
        <a:prstGeom prst="rect">
          <a:avLst/>
        </a:prstGeom>
        <a:solidFill>
          <a:schemeClr val="accent4">
            <a:lumMod val="60000"/>
            <a:lumOff val="40000"/>
          </a:schemeClr>
        </a:soli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400" kern="1200" dirty="0">
              <a:solidFill>
                <a:schemeClr val="tx1"/>
              </a:solidFill>
            </a:rPr>
            <a:t>Hydrology</a:t>
          </a:r>
        </a:p>
      </dsp:txBody>
      <dsp:txXfrm>
        <a:off x="5320149" y="506669"/>
        <a:ext cx="1325428" cy="289956"/>
      </dsp:txXfrm>
    </dsp:sp>
    <dsp:sp modelId="{02FE7AB1-D0DC-3E4E-A97D-0E16505C1CC8}">
      <dsp:nvSpPr>
        <dsp:cNvPr id="0" name=""/>
        <dsp:cNvSpPr/>
      </dsp:nvSpPr>
      <dsp:spPr>
        <a:xfrm>
          <a:off x="343569" y="100244"/>
          <a:ext cx="2151416" cy="585886"/>
        </a:xfrm>
        <a:prstGeom prst="rect">
          <a:avLst/>
        </a:prstGeom>
        <a:gradFill flip="none" rotWithShape="1">
          <a:gsLst>
            <a:gs pos="6000">
              <a:schemeClr val="bg1">
                <a:lumMod val="85000"/>
              </a:schemeClr>
            </a:gs>
            <a:gs pos="100000">
              <a:schemeClr val="bg2">
                <a:lumMod val="75000"/>
              </a:schemeClr>
            </a:gs>
          </a:gsLst>
          <a:lin ang="10800000" scaled="1"/>
          <a:tileRect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600" kern="1200" dirty="0">
              <a:solidFill>
                <a:schemeClr val="tx1"/>
              </a:solidFill>
            </a:rPr>
            <a:t>Activity 2.3. preferred scenario</a:t>
          </a:r>
        </a:p>
      </dsp:txBody>
      <dsp:txXfrm>
        <a:off x="343569" y="100244"/>
        <a:ext cx="2151416" cy="585886"/>
      </dsp:txXfrm>
    </dsp:sp>
    <dsp:sp modelId="{B81048F2-2FFD-8844-82A4-A1D263AB4049}">
      <dsp:nvSpPr>
        <dsp:cNvPr id="0" name=""/>
        <dsp:cNvSpPr/>
      </dsp:nvSpPr>
      <dsp:spPr>
        <a:xfrm>
          <a:off x="345717" y="2885091"/>
          <a:ext cx="2015997" cy="575998"/>
        </a:xfrm>
        <a:prstGeom prst="rect">
          <a:avLst/>
        </a:prstGeom>
        <a:gradFill flip="none" rotWithShape="1">
          <a:gsLst>
            <a:gs pos="6000">
              <a:prstClr val="white">
                <a:lumMod val="85000"/>
              </a:prstClr>
            </a:gs>
            <a:gs pos="100000">
              <a:srgbClr val="E7E6E6">
                <a:lumMod val="75000"/>
              </a:srgbClr>
            </a:gs>
          </a:gsLst>
          <a:lin ang="10800000" scaled="1"/>
          <a:tileRect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600" kern="1200" dirty="0">
              <a:solidFill>
                <a:prstClr val="black"/>
              </a:solidFill>
              <a:latin typeface="Tw Cen MT" panose="020B0602020104020603"/>
              <a:ea typeface="+mn-ea"/>
              <a:cs typeface="+mn-cs"/>
            </a:rPr>
            <a:t>Input, baseline designs and </a:t>
          </a:r>
          <a:r>
            <a:rPr lang="en-GB" sz="1600" kern="1200">
              <a:solidFill>
                <a:prstClr val="black"/>
              </a:solidFill>
              <a:latin typeface="Tw Cen MT" panose="020B0602020104020603"/>
              <a:ea typeface="+mn-ea"/>
              <a:cs typeface="+mn-cs"/>
            </a:rPr>
            <a:t>supporting documents</a:t>
          </a:r>
          <a:endParaRPr lang="en-GB" sz="1600" kern="1200" dirty="0">
            <a:solidFill>
              <a:prstClr val="black"/>
            </a:solidFill>
            <a:latin typeface="Tw Cen MT" panose="020B0602020104020603"/>
            <a:ea typeface="+mn-ea"/>
            <a:cs typeface="+mn-cs"/>
          </a:endParaRPr>
        </a:p>
      </dsp:txBody>
      <dsp:txXfrm>
        <a:off x="345717" y="2885091"/>
        <a:ext cx="2015997" cy="575998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A5ECF2A-8A4C-5A40-B875-AD160B25ADC5}">
      <dsp:nvSpPr>
        <dsp:cNvPr id="0" name=""/>
        <dsp:cNvSpPr/>
      </dsp:nvSpPr>
      <dsp:spPr>
        <a:xfrm>
          <a:off x="201241" y="621386"/>
          <a:ext cx="1903092" cy="2840402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BC5C030-1197-1D4B-A0EF-53B37FC26ADB}">
      <dsp:nvSpPr>
        <dsp:cNvPr id="0" name=""/>
        <dsp:cNvSpPr/>
      </dsp:nvSpPr>
      <dsp:spPr>
        <a:xfrm>
          <a:off x="347777" y="915708"/>
          <a:ext cx="1613676" cy="1624854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4000" r="-4000"/>
          </a:stretch>
        </a:blipFill>
        <a:ln w="12700" cap="flat" cmpd="sng" algn="ctr">
          <a:solidFill>
            <a:schemeClr val="bg1">
              <a:lumMod val="85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72E08F4-D229-2641-A437-DA38DC2163EE}">
      <dsp:nvSpPr>
        <dsp:cNvPr id="0" name=""/>
        <dsp:cNvSpPr/>
      </dsp:nvSpPr>
      <dsp:spPr>
        <a:xfrm>
          <a:off x="357544" y="2919483"/>
          <a:ext cx="1585908" cy="432001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600" kern="1200" dirty="0"/>
            <a:t>Structural gauge</a:t>
          </a:r>
        </a:p>
      </dsp:txBody>
      <dsp:txXfrm>
        <a:off x="357544" y="2919483"/>
        <a:ext cx="1585908" cy="432001"/>
      </dsp:txXfrm>
    </dsp:sp>
    <dsp:sp modelId="{1B9695AC-7AA5-8540-A709-34DC2C836A4F}">
      <dsp:nvSpPr>
        <dsp:cNvPr id="0" name=""/>
        <dsp:cNvSpPr/>
      </dsp:nvSpPr>
      <dsp:spPr>
        <a:xfrm>
          <a:off x="594730" y="2588537"/>
          <a:ext cx="1169670" cy="15291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600" kern="1200" dirty="0"/>
            <a:t>Rolling stock</a:t>
          </a:r>
        </a:p>
      </dsp:txBody>
      <dsp:txXfrm>
        <a:off x="594730" y="2588537"/>
        <a:ext cx="1169670" cy="152910"/>
      </dsp:txXfrm>
    </dsp:sp>
    <dsp:sp modelId="{A78FB6AC-A07F-FB41-AB8A-4CA7BCFB0610}">
      <dsp:nvSpPr>
        <dsp:cNvPr id="0" name=""/>
        <dsp:cNvSpPr/>
      </dsp:nvSpPr>
      <dsp:spPr>
        <a:xfrm>
          <a:off x="2428565" y="615660"/>
          <a:ext cx="1904365" cy="2872679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5C63812-2BA6-B14B-84E4-FCDF31D116BD}">
      <dsp:nvSpPr>
        <dsp:cNvPr id="0" name=""/>
        <dsp:cNvSpPr/>
      </dsp:nvSpPr>
      <dsp:spPr>
        <a:xfrm>
          <a:off x="2593857" y="962424"/>
          <a:ext cx="1531846" cy="1552831"/>
        </a:xfrm>
        <a:prstGeom prst="rect">
          <a:avLst/>
        </a:prstGeom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6000" r="-26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5215E0D-43ED-6941-AB20-1621E6A765B6}">
      <dsp:nvSpPr>
        <dsp:cNvPr id="0" name=""/>
        <dsp:cNvSpPr/>
      </dsp:nvSpPr>
      <dsp:spPr>
        <a:xfrm>
          <a:off x="2605729" y="2968911"/>
          <a:ext cx="1585908" cy="432001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600" kern="1200" dirty="0"/>
            <a:t>Stations, open line</a:t>
          </a:r>
        </a:p>
      </dsp:txBody>
      <dsp:txXfrm>
        <a:off x="2605729" y="2968911"/>
        <a:ext cx="1585908" cy="432001"/>
      </dsp:txXfrm>
    </dsp:sp>
    <dsp:sp modelId="{EBAF04CA-8058-974E-87AF-E77D21EC495B}">
      <dsp:nvSpPr>
        <dsp:cNvPr id="0" name=""/>
        <dsp:cNvSpPr/>
      </dsp:nvSpPr>
      <dsp:spPr>
        <a:xfrm>
          <a:off x="2484487" y="2730242"/>
          <a:ext cx="1771827" cy="8959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600" kern="1200" dirty="0"/>
            <a:t>Alignment - operation</a:t>
          </a:r>
        </a:p>
      </dsp:txBody>
      <dsp:txXfrm>
        <a:off x="2484487" y="2730242"/>
        <a:ext cx="1771827" cy="89597"/>
      </dsp:txXfrm>
    </dsp:sp>
    <dsp:sp modelId="{594F6619-BAF3-1D41-874B-31AA9D82D993}">
      <dsp:nvSpPr>
        <dsp:cNvPr id="0" name=""/>
        <dsp:cNvSpPr/>
      </dsp:nvSpPr>
      <dsp:spPr>
        <a:xfrm>
          <a:off x="4645180" y="615660"/>
          <a:ext cx="1904365" cy="2872679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E6C9DAE-4D12-974A-B5E9-04D0AE2CC192}">
      <dsp:nvSpPr>
        <dsp:cNvPr id="0" name=""/>
        <dsp:cNvSpPr/>
      </dsp:nvSpPr>
      <dsp:spPr>
        <a:xfrm>
          <a:off x="4880133" y="957683"/>
          <a:ext cx="1434459" cy="1556309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8000" b="-8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19EBE18-200D-E041-958B-EC462E06CDF1}">
      <dsp:nvSpPr>
        <dsp:cNvPr id="0" name=""/>
        <dsp:cNvSpPr/>
      </dsp:nvSpPr>
      <dsp:spPr>
        <a:xfrm>
          <a:off x="4805052" y="2933415"/>
          <a:ext cx="1585908" cy="432001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900" kern="1200" dirty="0"/>
            <a:t> </a:t>
          </a:r>
          <a:r>
            <a:rPr lang="en-GB" sz="1600" kern="1200" dirty="0"/>
            <a:t>Bridges, Tunnel</a:t>
          </a:r>
        </a:p>
      </dsp:txBody>
      <dsp:txXfrm>
        <a:off x="4805052" y="2933415"/>
        <a:ext cx="1585908" cy="432001"/>
      </dsp:txXfrm>
    </dsp:sp>
    <dsp:sp modelId="{306787EC-533F-284F-8D00-0E0AC2EB14EC}">
      <dsp:nvSpPr>
        <dsp:cNvPr id="0" name=""/>
        <dsp:cNvSpPr/>
      </dsp:nvSpPr>
      <dsp:spPr>
        <a:xfrm>
          <a:off x="4793840" y="2672956"/>
          <a:ext cx="1608308" cy="14971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600" kern="1200" dirty="0"/>
            <a:t>Civil engineering structures</a:t>
          </a:r>
        </a:p>
      </dsp:txBody>
      <dsp:txXfrm>
        <a:off x="4793840" y="2672956"/>
        <a:ext cx="1608308" cy="149712"/>
      </dsp:txXfrm>
    </dsp:sp>
    <dsp:sp modelId="{EBB08D9F-F1AE-944A-A38B-DF0B88E474D0}">
      <dsp:nvSpPr>
        <dsp:cNvPr id="0" name=""/>
        <dsp:cNvSpPr/>
      </dsp:nvSpPr>
      <dsp:spPr>
        <a:xfrm>
          <a:off x="6966662" y="615660"/>
          <a:ext cx="1904365" cy="2872679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005545B-A397-DA40-96A6-354030CC4AA2}">
      <dsp:nvSpPr>
        <dsp:cNvPr id="0" name=""/>
        <dsp:cNvSpPr/>
      </dsp:nvSpPr>
      <dsp:spPr>
        <a:xfrm>
          <a:off x="7215160" y="936146"/>
          <a:ext cx="1407370" cy="1406081"/>
        </a:xfrm>
        <a:prstGeom prst="rect">
          <a:avLst/>
        </a:prstGeom>
        <a:blipFill>
          <a:blip xmlns:r="http://schemas.openxmlformats.org/officeDocument/2006/relationships"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34000" b="-34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BE4CA8A-D0BB-6F40-9F17-4691DDD8270B}">
      <dsp:nvSpPr>
        <dsp:cNvPr id="0" name=""/>
        <dsp:cNvSpPr/>
      </dsp:nvSpPr>
      <dsp:spPr>
        <a:xfrm>
          <a:off x="7140406" y="2949034"/>
          <a:ext cx="1585908" cy="432001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600" kern="1200" dirty="0"/>
            <a:t>Clearance, Pantograph</a:t>
          </a:r>
        </a:p>
      </dsp:txBody>
      <dsp:txXfrm>
        <a:off x="7140406" y="2949034"/>
        <a:ext cx="1585908" cy="432001"/>
      </dsp:txXfrm>
    </dsp:sp>
    <dsp:sp modelId="{C3DA3818-08E1-0E49-9934-7184D83917D0}">
      <dsp:nvSpPr>
        <dsp:cNvPr id="0" name=""/>
        <dsp:cNvSpPr/>
      </dsp:nvSpPr>
      <dsp:spPr>
        <a:xfrm>
          <a:off x="7315325" y="2546692"/>
          <a:ext cx="1245663" cy="22191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600" kern="1200" dirty="0"/>
            <a:t>Electrification</a:t>
          </a:r>
          <a:endParaRPr lang="en-GB" sz="1400" kern="1200" dirty="0"/>
        </a:p>
      </dsp:txBody>
      <dsp:txXfrm>
        <a:off x="7315325" y="2546692"/>
        <a:ext cx="1245663" cy="221918"/>
      </dsp:txXfrm>
    </dsp:sp>
    <dsp:sp modelId="{5265FF42-270B-F74B-BBEB-7635CDA779CD}">
      <dsp:nvSpPr>
        <dsp:cNvPr id="0" name=""/>
        <dsp:cNvSpPr/>
      </dsp:nvSpPr>
      <dsp:spPr>
        <a:xfrm>
          <a:off x="9142677" y="626852"/>
          <a:ext cx="1904365" cy="2872679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7DF19FA-F448-F74C-A3A4-AAFA2E6D1ABD}">
      <dsp:nvSpPr>
        <dsp:cNvPr id="0" name=""/>
        <dsp:cNvSpPr/>
      </dsp:nvSpPr>
      <dsp:spPr>
        <a:xfrm>
          <a:off x="9364654" y="975840"/>
          <a:ext cx="1415651" cy="1403815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2000" r="-22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B205195-9715-AB41-A48B-377979F88ED2}">
      <dsp:nvSpPr>
        <dsp:cNvPr id="0" name=""/>
        <dsp:cNvSpPr/>
      </dsp:nvSpPr>
      <dsp:spPr>
        <a:xfrm>
          <a:off x="9343343" y="2955429"/>
          <a:ext cx="1585908" cy="432001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600" kern="1200" dirty="0"/>
            <a:t>Level crossings interlocking</a:t>
          </a:r>
        </a:p>
      </dsp:txBody>
      <dsp:txXfrm>
        <a:off x="9343343" y="2955429"/>
        <a:ext cx="1585908" cy="432001"/>
      </dsp:txXfrm>
    </dsp:sp>
    <dsp:sp modelId="{60D805AE-FD2A-294B-9241-53E3C8CEBDAD}">
      <dsp:nvSpPr>
        <dsp:cNvPr id="0" name=""/>
        <dsp:cNvSpPr/>
      </dsp:nvSpPr>
      <dsp:spPr>
        <a:xfrm>
          <a:off x="9588353" y="2547763"/>
          <a:ext cx="1169670" cy="15291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600" kern="1200" dirty="0"/>
            <a:t>Signalling</a:t>
          </a:r>
        </a:p>
      </dsp:txBody>
      <dsp:txXfrm>
        <a:off x="9588353" y="2547763"/>
        <a:ext cx="1169670" cy="15291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diagrams.loki3.com/BracketList">
  <dgm:title val="Vertical Bracket List"/>
  <dgm:desc val="Use to show grouped blocks of information.  Works well with large amounts of Level 2 text."/>
  <dgm:catLst>
    <dgm:cat type="list" pri="4110"/>
    <dgm:cat type="officeonline" pri="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3" srcId="0" destId="1" srcOrd="0" destOrd="0"/>
        <dgm:cxn modelId="4" srcId="1" destId="11" srcOrd="0" destOrd="0"/>
        <dgm:cxn modelId="5" srcId="0" destId="2" srcOrd="0" destOrd="0"/>
        <dgm:cxn modelId="6" srcId="2" destId="21" srcOrd="0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V" refType="primFontSz" refFor="des" refForName="parTx" fact="0.1"/>
      <dgm:constr type="primFontSz" for="des" forName="parTx" val="65"/>
      <dgm:constr type="primFontSz" for="des" forName="desTx" refType="primFontSz" refFor="des" refForName="parTx"/>
      <dgm:constr type="h" for="des" forName="parTx" refType="primFontSz" refFor="des" refForName="parTx" fact="0.55"/>
      <dgm:constr type="h" for="des" forName="bracket" refType="primFontSz" refFor="des" refForName="parTx" fact="0.55"/>
      <dgm:constr type="h" for="des" forName="desTx" refType="primFontSz" refFor="des" refForName="parTx" fact="0.55"/>
    </dgm:constrLst>
    <dgm:ruleLst>
      <dgm:rule type="primFontSz" for="des" forName="parTx" val="5" fact="NaN" max="NaN"/>
    </dgm:ruleLst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Tx" refType="w" fact="0.25"/>
          <dgm:constr type="w" for="ch" forName="bracket" refType="w" fact="0.05"/>
          <dgm:constr type="w" for="ch" forName="spH" refType="w" fact="0.02"/>
          <dgm:constr type="w" for="ch" forName="desTx" refType="w" fact="0.68"/>
          <dgm:constr type="h" for="ch" forName="bracket" refType="h" refFor="ch" refForName="desTx" op="gte"/>
          <dgm:constr type="h" for="ch" forName="bracket" refType="h" refFor="ch" refForName="parTx" op="gte"/>
          <dgm:constr type="h" for="ch" forName="desTx" refType="h" refFor="ch" refForName="parTx" op="gte"/>
        </dgm:constrLst>
        <dgm:ruleLst/>
        <dgm:layoutNode name="parTx" styleLbl="revTx">
          <dgm:varLst>
            <dgm:chMax val="1"/>
            <dgm:bulletEnabled val="1"/>
          </dgm:varLst>
          <dgm:choose name="Name8">
            <dgm:if name="Name9" func="var" arg="dir" op="equ" val="norm">
              <dgm:alg type="tx">
                <dgm:param type="parTxLTRAlign" val="r"/>
              </dgm:alg>
            </dgm:if>
            <dgm:else name="Name10">
              <dgm:alg type="tx">
                <dgm:param type="parTxLTRAlign" val="l"/>
              </dgm:alg>
            </dgm:else>
          </dgm:choose>
          <dgm:shape xmlns:r="http://schemas.openxmlformats.org/officeDocument/2006/relationships" type="rect" r:blip="">
            <dgm:adjLst/>
          </dgm:shape>
          <dgm:presOf axis="self" ptType="node"/>
          <dgm:constrLst>
            <dgm:constr type="tMarg" refType="primFontSz" fact="0.2"/>
            <dgm:constr type="bMarg" refType="primFontSz" fact="0.2"/>
          </dgm:constrLst>
          <dgm:ruleLst>
            <dgm:rule type="h" val="INF" fact="NaN" max="NaN"/>
          </dgm:ruleLst>
        </dgm:layoutNode>
        <dgm:layoutNode name="bracket" styleLbl="parChTrans1D1">
          <dgm:alg type="sp"/>
          <dgm:choose name="Name11">
            <dgm:if name="Name12" func="var" arg="dir" op="equ" val="norm">
              <dgm:shape xmlns:r="http://schemas.openxmlformats.org/officeDocument/2006/relationships" type="leftBrace" r:blip="">
                <dgm:adjLst>
                  <dgm:adj idx="1" val="0.35"/>
                </dgm:adjLst>
              </dgm:shape>
            </dgm:if>
            <dgm:else name="Name13">
              <dgm:shape xmlns:r="http://schemas.openxmlformats.org/officeDocument/2006/relationships" rot="180" type="leftBrace" r:blip="">
                <dgm:adjLst>
                  <dgm:adj idx="1" val="0.35"/>
                </dgm:adjLst>
              </dgm:shape>
            </dgm:else>
          </dgm:choose>
          <dgm:presOf/>
        </dgm:layoutNode>
        <dgm:layoutNode name="spH">
          <dgm:alg type="sp"/>
        </dgm:layoutNode>
        <dgm:choose name="Name14">
          <dgm:if name="Name15" axis="ch" ptType="node" func="cnt" op="gte" val="1">
            <dgm:layoutNode name="desTx" styleLbl="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secFontSz" refType="primFontSz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h" val="INF" fact="NaN" max="NaN"/>
              </dgm:ruleLst>
            </dgm:layoutNode>
          </dgm:if>
          <dgm:else name="Name16"/>
        </dgm:choose>
      </dgm:layoutNode>
      <dgm:forEach name="Name17" axis="followSib" ptType="sibTrans" cnt="1">
        <dgm:layoutNode name="spV">
          <dgm:alg type="sp"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diagrams.loki3.com/BracketList">
  <dgm:title val="Vertical Bracket List"/>
  <dgm:desc val="Use to show grouped blocks of information.  Works well with large amounts of Level 2 text."/>
  <dgm:catLst>
    <dgm:cat type="list" pri="4110"/>
    <dgm:cat type="officeonline" pri="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3" srcId="0" destId="1" srcOrd="0" destOrd="0"/>
        <dgm:cxn modelId="4" srcId="1" destId="11" srcOrd="0" destOrd="0"/>
        <dgm:cxn modelId="5" srcId="0" destId="2" srcOrd="0" destOrd="0"/>
        <dgm:cxn modelId="6" srcId="2" destId="21" srcOrd="0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V" refType="primFontSz" refFor="des" refForName="parTx" fact="0.1"/>
      <dgm:constr type="primFontSz" for="des" forName="parTx" val="65"/>
      <dgm:constr type="primFontSz" for="des" forName="desTx" refType="primFontSz" refFor="des" refForName="parTx"/>
      <dgm:constr type="h" for="des" forName="parTx" refType="primFontSz" refFor="des" refForName="parTx" fact="0.55"/>
      <dgm:constr type="h" for="des" forName="bracket" refType="primFontSz" refFor="des" refForName="parTx" fact="0.55"/>
      <dgm:constr type="h" for="des" forName="desTx" refType="primFontSz" refFor="des" refForName="parTx" fact="0.55"/>
    </dgm:constrLst>
    <dgm:ruleLst>
      <dgm:rule type="primFontSz" for="des" forName="parTx" val="5" fact="NaN" max="NaN"/>
    </dgm:ruleLst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Tx" refType="w" fact="0.25"/>
          <dgm:constr type="w" for="ch" forName="bracket" refType="w" fact="0.05"/>
          <dgm:constr type="w" for="ch" forName="spH" refType="w" fact="0.02"/>
          <dgm:constr type="w" for="ch" forName="desTx" refType="w" fact="0.68"/>
          <dgm:constr type="h" for="ch" forName="bracket" refType="h" refFor="ch" refForName="desTx" op="gte"/>
          <dgm:constr type="h" for="ch" forName="bracket" refType="h" refFor="ch" refForName="parTx" op="gte"/>
          <dgm:constr type="h" for="ch" forName="desTx" refType="h" refFor="ch" refForName="parTx" op="gte"/>
        </dgm:constrLst>
        <dgm:ruleLst/>
        <dgm:layoutNode name="parTx" styleLbl="revTx">
          <dgm:varLst>
            <dgm:chMax val="1"/>
            <dgm:bulletEnabled val="1"/>
          </dgm:varLst>
          <dgm:choose name="Name8">
            <dgm:if name="Name9" func="var" arg="dir" op="equ" val="norm">
              <dgm:alg type="tx">
                <dgm:param type="parTxLTRAlign" val="r"/>
              </dgm:alg>
            </dgm:if>
            <dgm:else name="Name10">
              <dgm:alg type="tx">
                <dgm:param type="parTxLTRAlign" val="l"/>
              </dgm:alg>
            </dgm:else>
          </dgm:choose>
          <dgm:shape xmlns:r="http://schemas.openxmlformats.org/officeDocument/2006/relationships" type="rect" r:blip="">
            <dgm:adjLst/>
          </dgm:shape>
          <dgm:presOf axis="self" ptType="node"/>
          <dgm:constrLst>
            <dgm:constr type="tMarg" refType="primFontSz" fact="0.2"/>
            <dgm:constr type="bMarg" refType="primFontSz" fact="0.2"/>
          </dgm:constrLst>
          <dgm:ruleLst>
            <dgm:rule type="h" val="INF" fact="NaN" max="NaN"/>
          </dgm:ruleLst>
        </dgm:layoutNode>
        <dgm:layoutNode name="bracket" styleLbl="parChTrans1D1">
          <dgm:alg type="sp"/>
          <dgm:choose name="Name11">
            <dgm:if name="Name12" func="var" arg="dir" op="equ" val="norm">
              <dgm:shape xmlns:r="http://schemas.openxmlformats.org/officeDocument/2006/relationships" type="leftBrace" r:blip="">
                <dgm:adjLst>
                  <dgm:adj idx="1" val="0.35"/>
                </dgm:adjLst>
              </dgm:shape>
            </dgm:if>
            <dgm:else name="Name13">
              <dgm:shape xmlns:r="http://schemas.openxmlformats.org/officeDocument/2006/relationships" rot="180" type="leftBrace" r:blip="">
                <dgm:adjLst>
                  <dgm:adj idx="1" val="0.35"/>
                </dgm:adjLst>
              </dgm:shape>
            </dgm:else>
          </dgm:choose>
          <dgm:presOf/>
        </dgm:layoutNode>
        <dgm:layoutNode name="spH">
          <dgm:alg type="sp"/>
        </dgm:layoutNode>
        <dgm:choose name="Name14">
          <dgm:if name="Name15" axis="ch" ptType="node" func="cnt" op="gte" val="1">
            <dgm:layoutNode name="desTx" styleLbl="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secFontSz" refType="primFontSz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h" val="INF" fact="NaN" max="NaN"/>
              </dgm:ruleLst>
            </dgm:layoutNode>
          </dgm:if>
          <dgm:else name="Name16"/>
        </dgm:choose>
      </dgm:layoutNode>
      <dgm:forEach name="Name17" axis="followSib" ptType="sibTrans" cnt="1">
        <dgm:layoutNode name="spV">
          <dgm:alg type="sp"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9/3/layout/HorizontalOrganizationChart">
  <dgm:title val=""/>
  <dgm:desc val=""/>
  <dgm:catLst>
    <dgm:cat type="hierarchy" pri="43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305"/>
      <dgm:constr type="w" for="des" forName="rootComposite" refType="w" fact="10"/>
      <dgm:constr type="h" for="des" forName="rootComposite" refType="w" refFor="des" refForName="rootComposite1" fact="0.305"/>
      <dgm:constr type="w" for="des" forName="rootComposite3" refType="w" fact="10"/>
      <dgm:constr type="h" for="des" forName="rootComposite3" refType="w" refFor="des" refForName="rootComposite1" fact="0.305"/>
      <dgm:constr type="primFontSz" for="des" ptType="node" op="equ"/>
      <dgm:constr type="sp" for="des" op="equ"/>
      <dgm:constr type="sp" for="des" forName="hierRoot1" refType="w" refFor="des" refForName="rootComposite1" fact="0.2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125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125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func="var" arg="dir" op="equ" val="norm">
                  <dgm:alg type="hierRoot">
                    <dgm:param type="hierAlign" val="lT"/>
                  </dgm:alg>
                  <dgm:constrLst>
                    <dgm:constr type="alignOff" val="0.75"/>
                  </dgm:constrLst>
                </dgm:if>
                <dgm:else name="Name9">
                  <dgm:alg type="hierRoot">
                    <dgm:param type="hierAlign" val="rT"/>
                  </dgm:alg>
                  <dgm:constrLst>
                    <dgm:constr type="alignOff" val="0.75"/>
                  </dgm:constrLst>
                </dgm:else>
              </dgm:choose>
            </dgm:if>
            <dgm:if name="Name10" func="var" arg="hierBranch" op="equ" val="r">
              <dgm:choose name="Name11">
                <dgm:if name="Name12" func="var" arg="dir" op="equ" val="norm">
                  <dgm:alg type="hierRoot">
                    <dgm:param type="hierAlign" val="lB"/>
                  </dgm:alg>
                  <dgm:constrLst>
                    <dgm:constr type="alignOff" val="0.75"/>
                  </dgm:constrLst>
                </dgm:if>
                <dgm:else name="Name13">
                  <dgm:alg type="hierRoot">
                    <dgm:param type="hierAlign" val="rB"/>
                  </dgm:alg>
                  <dgm:constrLst>
                    <dgm:constr type="alignOff" val="0.75"/>
                  </dgm:constrLst>
                </dgm:else>
              </dgm:choose>
            </dgm:if>
            <dgm:if name="Name14" func="var" arg="hierBranch" op="equ" val="hang">
              <dgm:choose name="Name15">
                <dgm:if name="Name16" func="var" arg="dir" op="equ" val="norm">
                  <dgm:alg type="hierRoot">
                    <dgm:param type="hierAlign" val="lCtrCh"/>
                  </dgm:alg>
                  <dgm:constrLst>
                    <dgm:constr type="alignOff" val="0.65"/>
                  </dgm:constrLst>
                </dgm:if>
                <dgm:else name="Name17">
                  <dgm:alg type="hierRoot">
                    <dgm:param type="hierAlign" val="rCtrCh"/>
                  </dgm:alg>
                  <dgm:constrLst>
                    <dgm:constr type="alignOff" val="0.65"/>
                  </dgm:constrLst>
                </dgm:else>
              </dgm:choose>
            </dgm:if>
            <dgm:else name="Name18">
              <dgm:choose name="Name19">
                <dgm:if name="Name20" func="var" arg="dir" op="equ" val="norm">
                  <dgm:alg type="hierRoot">
                    <dgm:param type="hierAlign" val="lCtrCh"/>
                  </dgm:alg>
                  <dgm:constrLst>
                    <dgm:constr type="alignOff"/>
                    <dgm:constr type="bendDist" for="des" ptType="parTrans" refType="sp" fact="0.5"/>
                  </dgm:constrLst>
                </dgm:if>
                <dgm:else name="Name21">
                  <dgm:alg type="hierRoot">
                    <dgm:param type="hierAlign" val="rCtrCh"/>
                  </dgm:alg>
                  <dgm:constrLst>
                    <dgm:constr type="alignOff"/>
                    <dgm:constr type="bendDist" for="des" ptType="parTrans" refType="sp" fact="0.5"/>
                  </dgm:constrLst>
                </dgm:else>
              </dgm:choose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22">
              <dgm:if name="Name23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24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25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6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7">
              <dgm:if name="Name28" func="var" arg="hierBranch" op="equ" val="l">
                <dgm:choose name="Name29">
                  <dgm:if name="Name30" func="var" arg="dir" op="equ" val="norm">
                    <dgm:alg type="hierChild">
                      <dgm:param type="chAlign" val="t"/>
                      <dgm:param type="linDir" val="fromL"/>
                    </dgm:alg>
                  </dgm:if>
                  <dgm:else name="Name31">
                    <dgm:alg type="hierChild">
                      <dgm:param type="chAlign" val="t"/>
                      <dgm:param type="linDir" val="fromR"/>
                    </dgm:alg>
                  </dgm:else>
                </dgm:choose>
              </dgm:if>
              <dgm:if name="Name32" func="var" arg="hierBranch" op="equ" val="r">
                <dgm:choose name="Name33">
                  <dgm:if name="Name34" func="var" arg="dir" op="equ" val="norm">
                    <dgm:alg type="hierChild">
                      <dgm:param type="chAlign" val="b"/>
                      <dgm:param type="linDir" val="fromL"/>
                    </dgm:alg>
                  </dgm:if>
                  <dgm:else name="Name35">
                    <dgm:alg type="hierChild">
                      <dgm:param type="chAlign" val="b"/>
                      <dgm:param type="linDir" val="fromR"/>
                    </dgm:alg>
                  </dgm:else>
                </dgm:choose>
              </dgm:if>
              <dgm:if name="Name36" func="var" arg="hierBranch" op="equ" val="hang">
                <dgm:choose name="Name37">
                  <dgm:if name="Name38" func="var" arg="dir" op="equ" val="norm">
                    <dgm:alg type="hierChild">
                      <dgm:param type="chAlign" val="l"/>
                      <dgm:param type="linDir" val="fromT"/>
                      <dgm:param type="secChAlign" val="t"/>
                      <dgm:param type="secLinDir" val="fromL"/>
                    </dgm:alg>
                  </dgm:if>
                  <dgm:else name="Name39">
                    <dgm:alg type="hierChild">
                      <dgm:param type="chAlign" val="r"/>
                      <dgm:param type="linDir" val="fromT"/>
                      <dgm:param type="secChAlign" val="t"/>
                      <dgm:param type="secLinDir" val="fromR"/>
                    </dgm:alg>
                  </dgm:else>
                </dgm:choose>
              </dgm:if>
              <dgm:else name="Name40">
                <dgm:choose name="Name41">
                  <dgm:if name="Name42" func="var" arg="dir" op="equ" val="norm">
                    <dgm:alg type="hierChild">
                      <dgm:param type="linDir" val="fromT"/>
                      <dgm:param type="chAlign" val="l"/>
                    </dgm:alg>
                  </dgm:if>
                  <dgm:else name="Name43">
                    <dgm:alg type="hierChild">
                      <dgm:param type="linDir" val="fromT"/>
                      <dgm:param type="chAlign" val="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44" axis="precedSib" ptType="parTrans" st="-1" cnt="1">
                <dgm:choose name="Name45">
                  <dgm:if name="Name46" func="var" arg="hierBranch" op="equ" val="hang">
                    <dgm:layoutNode name="Name47">
                      <dgm:choose name="Name48">
                        <dgm:if name="Name49" func="var" arg="dir" op="equ" val="norm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R"/>
                            <dgm:param type="endPts" val="bCtr tCtr"/>
                          </dgm:alg>
                        </dgm:if>
                        <dgm:else name="Name50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L"/>
                            <dgm:param type="endPts" val="bCtr tCtr"/>
                          </dgm:alg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51" func="var" arg="hierBranch" op="equ" val="l">
                    <dgm:layoutNode name="Name52">
                      <dgm:choose name="Name53">
                        <dgm:if name="Name54" func="var" arg="dir" op="equ" val="norm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R"/>
                            <dgm:param type="endPts" val="tCtr"/>
                          </dgm:alg>
                        </dgm:if>
                        <dgm:else name="Name55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L"/>
                            <dgm:param type="endPts" val="tCtr"/>
                          </dgm:alg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56" func="var" arg="hierBranch" op="equ" val="r">
                    <dgm:layoutNode name="Name57">
                      <dgm:choose name="Name58">
                        <dgm:if name="Name59" func="var" arg="dir" op="equ" val="norm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R"/>
                            <dgm:param type="endPts" val="bCtr"/>
                          </dgm:alg>
                        </dgm:if>
                        <dgm:else name="Name60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L"/>
                            <dgm:param type="endPts" val="bCtr"/>
                          </dgm:alg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61">
                    <dgm:choose name="Name62">
                      <dgm:if name="Name63" func="var" arg="dir" op="equ" val="norm">
                        <dgm:layoutNode name="Name64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R"/>
                            <dgm:param type="endPts" val="midL"/>
                            <dgm:param type="bendPt" val="end"/>
                          </dgm:alg>
                          <dgm:shape xmlns:r="http://schemas.openxmlformats.org/officeDocument/2006/relationships" type="conn" r:blip="" zOrderOff="-99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if>
                      <dgm:else name="Name65">
                        <dgm:layoutNode name="Name66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L"/>
                            <dgm:param type="endPts" val="midR"/>
                            <dgm:param type="bendPt" val="end"/>
                          </dgm:alg>
                          <dgm:shape xmlns:r="http://schemas.openxmlformats.org/officeDocument/2006/relationships" type="conn" r:blip="" zOrderOff="-99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else>
                    </dgm:choos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7">
                  <dgm:if name="Name68" func="var" arg="hierBranch" op="equ" val="l">
                    <dgm:choose name="Name69">
                      <dgm:if name="Name70" func="var" arg="dir" op="equ" val="norm">
                        <dgm:alg type="hierRoot">
                          <dgm:param type="hierAlign" val="lT"/>
                        </dgm:alg>
                        <dgm:constrLst>
                          <dgm:constr type="alignOff" val="0.75"/>
                        </dgm:constrLst>
                      </dgm:if>
                      <dgm:else name="Name71">
                        <dgm:alg type="hierRoot">
                          <dgm:param type="hierAlign" val="rT"/>
                        </dgm:alg>
                        <dgm:constrLst>
                          <dgm:constr type="alignOff" val="0.75"/>
                        </dgm:constrLst>
                      </dgm:else>
                    </dgm:choose>
                  </dgm:if>
                  <dgm:if name="Name72" func="var" arg="hierBranch" op="equ" val="r">
                    <dgm:choose name="Name73">
                      <dgm:if name="Name74" func="var" arg="dir" op="equ" val="norm">
                        <dgm:alg type="hierRoot">
                          <dgm:param type="hierAlign" val="lB"/>
                        </dgm:alg>
                        <dgm:constrLst>
                          <dgm:constr type="alignOff" val="0.75"/>
                        </dgm:constrLst>
                      </dgm:if>
                      <dgm:else name="Name75">
                        <dgm:alg type="hierRoot">
                          <dgm:param type="hierAlign" val="rB"/>
                        </dgm:alg>
                        <dgm:constrLst>
                          <dgm:constr type="alignOff" val="0.75"/>
                        </dgm:constrLst>
                      </dgm:else>
                    </dgm:choose>
                  </dgm:if>
                  <dgm:if name="Name76" func="var" arg="hierBranch" op="equ" val="hang">
                    <dgm:choose name="Name77">
                      <dgm:if name="Name78" func="var" arg="dir" op="equ" val="norm">
                        <dgm:alg type="hierRoot">
                          <dgm:param type="hierAlign" val="lCtrCh"/>
                        </dgm:alg>
                        <dgm:constrLst>
                          <dgm:constr type="alignOff" val="0.65"/>
                        </dgm:constrLst>
                      </dgm:if>
                      <dgm:else name="Name79">
                        <dgm:alg type="hierRoot">
                          <dgm:param type="hierAlign" val="rCtrCh"/>
                        </dgm:alg>
                        <dgm:constrLst>
                          <dgm:constr type="alignOff" val="0.65"/>
                        </dgm:constrLst>
                      </dgm:else>
                    </dgm:choose>
                  </dgm:if>
                  <dgm:else name="Name80">
                    <dgm:choose name="Name81">
                      <dgm:if name="Name82" func="var" arg="dir" op="equ" val="norm">
                        <dgm:alg type="hierRoot">
                          <dgm:param type="hierAlign" val="lCtrCh"/>
                        </dgm:alg>
                        <dgm:constrLst>
                          <dgm:constr type="alignOff"/>
                          <dgm:constr type="bendDist" for="des" ptType="parTrans" refType="sp" fact="0.5"/>
                        </dgm:constrLst>
                      </dgm:if>
                      <dgm:else name="Name83">
                        <dgm:alg type="hierRoot">
                          <dgm:param type="hierAlign" val="rCtrCh"/>
                        </dgm:alg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84">
                    <dgm:if name="Name85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6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7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8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9">
                    <dgm:if name="Name90" func="var" arg="hierBranch" op="equ" val="l">
                      <dgm:choose name="Name91">
                        <dgm:if name="Name92" func="var" arg="dir" op="equ" val="norm">
                          <dgm:alg type="hierChild">
                            <dgm:param type="chAlign" val="t"/>
                            <dgm:param type="linDir" val="fromL"/>
                          </dgm:alg>
                        </dgm:if>
                        <dgm:else name="Name93">
                          <dgm:alg type="hierChild">
                            <dgm:param type="chAlign" val="t"/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r">
                      <dgm:choose name="Name95">
                        <dgm:if name="Name96" func="var" arg="dir" op="equ" val="norm">
                          <dgm:alg type="hierChild">
                            <dgm:param type="chAlign" val="b"/>
                            <dgm:param type="linDir" val="fromL"/>
                          </dgm:alg>
                        </dgm:if>
                        <dgm:else name="Name97">
                          <dgm:alg type="hierChild">
                            <dgm:param type="chAlign" val="b"/>
                            <dgm:param type="linDir" val="fromR"/>
                          </dgm:alg>
                        </dgm:else>
                      </dgm:choose>
                    </dgm:if>
                    <dgm:if name="Name98" func="var" arg="hierBranch" op="equ" val="hang">
                      <dgm:choose name="Name99">
                        <dgm:if name="Name100" func="var" arg="dir" op="equ" val="norm">
                          <dgm:alg type="hierChild">
                            <dgm:param type="chAlign" val="l"/>
                            <dgm:param type="linDir" val="fromT"/>
                            <dgm:param type="secChAlign" val="t"/>
                            <dgm:param type="secLinDir" val="fromL"/>
                          </dgm:alg>
                        </dgm:if>
                        <dgm:else name="Name101">
                          <dgm:alg type="hierChild">
                            <dgm:param type="chAlign" val="r"/>
                            <dgm:param type="linDir" val="fromT"/>
                            <dgm:param type="secChAlign" val="t"/>
                            <dgm:param type="secLinDir" val="fromR"/>
                          </dgm:alg>
                        </dgm:else>
                      </dgm:choose>
                    </dgm:if>
                    <dgm:else name="Name102">
                      <dgm:choose name="Name103">
                        <dgm:if name="Name104" func="var" arg="dir" op="equ" val="norm">
                          <dgm:alg type="hierChild">
                            <dgm:param type="linDir" val="fromT"/>
                            <dgm:param type="chAlign" val="l"/>
                          </dgm:alg>
                        </dgm:if>
                        <dgm:else name="Name105">
                          <dgm:alg type="hierChild">
                            <dgm:param type="linDir" val="fromT"/>
                            <dgm:param type="ch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a"/>
                </dgm:layoutNode>
                <dgm:layoutNode name="hierChild5">
                  <dgm:choose name="Name107">
                    <dgm:if name="Name108" func="var" arg="dir" op="equ" val="norm">
                      <dgm:alg type="hierChild">
                        <dgm:param type="chAlign" val="l"/>
                        <dgm:param type="linDir" val="fromT"/>
                        <dgm:param type="secChAlign" val="t"/>
                        <dgm:param type="secLinDir" val="fromL"/>
                      </dgm:alg>
                    </dgm:if>
                    <dgm:else name="Name109">
                      <dgm:alg type="hierChild">
                        <dgm:param type="chAlign" val="r"/>
                        <dgm:param type="linDir" val="fromT"/>
                        <dgm:param type="secChAlign" val="t"/>
                        <dgm:param type="sec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10" ref="rep2b"/>
                </dgm:layoutNode>
              </dgm:layoutNode>
            </dgm:forEach>
          </dgm:layoutNode>
          <dgm:layoutNode name="hierChild3">
            <dgm:choose name="Name111">
              <dgm:if name="Name112" func="var" arg="dir" op="equ" val="norm">
                <dgm:alg type="hierChild">
                  <dgm:param type="chAlign" val="l"/>
                  <dgm:param type="linDir" val="fromT"/>
                  <dgm:param type="secChAlign" val="t"/>
                  <dgm:param type="secLinDir" val="fromL"/>
                </dgm:alg>
              </dgm:if>
              <dgm:else name="Name113">
                <dgm:alg type="hierChild">
                  <dgm:param type="chAlign" val="r"/>
                  <dgm:param type="linDir" val="fromT"/>
                  <dgm:param type="secChAlign" val="t"/>
                  <dgm:param type="sec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4" axis="precedSib" ptType="parTrans" st="-1" cnt="1">
                <dgm:layoutNode name="Name115">
                  <dgm:choose name="Name116">
                    <dgm:if name="Name117" func="var" arg="dir" op="equ" val="norm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midR"/>
                        <dgm:param type="endPts" val="bCtr tCtr"/>
                      </dgm:alg>
                    </dgm:if>
                    <dgm:else name="Name11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midL"/>
                        <dgm:param type="endPts" val="bCtr tCtr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9">
                  <dgm:if name="Name120" func="var" arg="hierBranch" op="equ" val="l">
                    <dgm:choose name="Name121">
                      <dgm:if name="Name122" func="var" arg="dir" op="equ" val="norm">
                        <dgm:alg type="hierRoot">
                          <dgm:param type="hierAlign" val="lT"/>
                        </dgm:alg>
                        <dgm:constrLst>
                          <dgm:constr type="alignOff" val="0.75"/>
                        </dgm:constrLst>
                      </dgm:if>
                      <dgm:else name="Name123">
                        <dgm:alg type="hierRoot">
                          <dgm:param type="hierAlign" val="rT"/>
                        </dgm:alg>
                        <dgm:constrLst>
                          <dgm:constr type="alignOff" val="0.75"/>
                        </dgm:constrLst>
                      </dgm:else>
                    </dgm:choose>
                  </dgm:if>
                  <dgm:if name="Name124" func="var" arg="hierBranch" op="equ" val="r">
                    <dgm:choose name="Name125">
                      <dgm:if name="Name126" func="var" arg="dir" op="equ" val="norm">
                        <dgm:alg type="hierRoot">
                          <dgm:param type="hierAlign" val="lB"/>
                        </dgm:alg>
                        <dgm:constrLst>
                          <dgm:constr type="alignOff" val="0.75"/>
                        </dgm:constrLst>
                      </dgm:if>
                      <dgm:else name="Name127">
                        <dgm:alg type="hierRoot">
                          <dgm:param type="hierAlign" val="rB"/>
                        </dgm:alg>
                        <dgm:constrLst>
                          <dgm:constr type="alignOff" val="0.75"/>
                        </dgm:constrLst>
                      </dgm:else>
                    </dgm:choose>
                  </dgm:if>
                  <dgm:if name="Name128" func="var" arg="hierBranch" op="equ" val="hang">
                    <dgm:choose name="Name129">
                      <dgm:if name="Name130" func="var" arg="dir" op="equ" val="norm">
                        <dgm:alg type="hierRoot">
                          <dgm:param type="hierAlign" val="lCtrCh"/>
                        </dgm:alg>
                        <dgm:constrLst>
                          <dgm:constr type="alignOff" val="0.65"/>
                        </dgm:constrLst>
                      </dgm:if>
                      <dgm:else name="Name131">
                        <dgm:alg type="hierRoot">
                          <dgm:param type="hierAlign" val="rCtrCh"/>
                        </dgm:alg>
                        <dgm:constrLst>
                          <dgm:constr type="alignOff" val="0.65"/>
                        </dgm:constrLst>
                      </dgm:else>
                    </dgm:choose>
                  </dgm:if>
                  <dgm:else name="Name132">
                    <dgm:choose name="Name133">
                      <dgm:if name="Name134" func="var" arg="dir" op="equ" val="norm">
                        <dgm:alg type="hierRoot">
                          <dgm:param type="hierAlign" val="lCtrCh"/>
                        </dgm:alg>
                        <dgm:constrLst>
                          <dgm:constr type="alignOff"/>
                          <dgm:constr type="bendDist" for="des" ptType="parTrans" refType="sp" fact="0.5"/>
                        </dgm:constrLst>
                      </dgm:if>
                      <dgm:else name="Name135">
                        <dgm:alg type="hierRoot">
                          <dgm:param type="hierAlign" val="rCtrCh"/>
                        </dgm:alg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36">
                    <dgm:if name="Name137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38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39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40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41">
                    <dgm:if name="Name142" func="var" arg="hierBranch" op="equ" val="l">
                      <dgm:choose name="Name143">
                        <dgm:if name="Name144" func="var" arg="dir" op="equ" val="norm">
                          <dgm:alg type="hierChild">
                            <dgm:param type="chAlign" val="t"/>
                            <dgm:param type="linDir" val="fromL"/>
                          </dgm:alg>
                        </dgm:if>
                        <dgm:else name="Name145">
                          <dgm:alg type="hierChild">
                            <dgm:param type="chAlign" val="t"/>
                            <dgm:param type="linDir" val="fromR"/>
                          </dgm:alg>
                        </dgm:else>
                      </dgm:choose>
                    </dgm:if>
                    <dgm:if name="Name146" func="var" arg="hierBranch" op="equ" val="r">
                      <dgm:choose name="Name147">
                        <dgm:if name="Name148" func="var" arg="dir" op="equ" val="norm">
                          <dgm:alg type="hierChild">
                            <dgm:param type="chAlign" val="b"/>
                            <dgm:param type="linDir" val="fromL"/>
                          </dgm:alg>
                        </dgm:if>
                        <dgm:else name="Name149">
                          <dgm:alg type="hierChild">
                            <dgm:param type="chAlign" val="b"/>
                            <dgm:param type="linDir" val="fromR"/>
                          </dgm:alg>
                        </dgm:else>
                      </dgm:choose>
                    </dgm:if>
                    <dgm:if name="Name150" func="var" arg="hierBranch" op="equ" val="hang">
                      <dgm:choose name="Name151">
                        <dgm:if name="Name152" func="var" arg="dir" op="equ" val="norm">
                          <dgm:alg type="hierChild">
                            <dgm:param type="chAlign" val="l"/>
                            <dgm:param type="linDir" val="fromT"/>
                            <dgm:param type="secChAlign" val="t"/>
                            <dgm:param type="secLinDir" val="fromL"/>
                          </dgm:alg>
                        </dgm:if>
                        <dgm:else name="Name153">
                          <dgm:alg type="hierChild">
                            <dgm:param type="chAlign" val="r"/>
                            <dgm:param type="linDir" val="fromT"/>
                            <dgm:param type="secChAlign" val="t"/>
                            <dgm:param type="secLinDir" val="fromR"/>
                          </dgm:alg>
                        </dgm:else>
                      </dgm:choose>
                    </dgm:if>
                    <dgm:else name="Name154">
                      <dgm:choose name="Name155">
                        <dgm:if name="Name156" func="var" arg="dir" op="equ" val="norm">
                          <dgm:alg type="hierChild">
                            <dgm:param type="linDir" val="fromT"/>
                            <dgm:param type="chAlign" val="l"/>
                          </dgm:alg>
                        </dgm:if>
                        <dgm:else name="Name157">
                          <dgm:alg type="hierChild">
                            <dgm:param type="linDir" val="fromT"/>
                            <dgm:param type="ch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58" ref="rep2a"/>
                </dgm:layoutNode>
                <dgm:layoutNode name="hierChild7">
                  <dgm:choose name="Name159">
                    <dgm:if name="Name160" func="var" arg="dir" op="equ" val="norm">
                      <dgm:alg type="hierChild">
                        <dgm:param type="chAlign" val="l"/>
                        <dgm:param type="linDir" val="fromT"/>
                        <dgm:param type="secChAlign" val="t"/>
                        <dgm:param type="secLinDir" val="fromL"/>
                      </dgm:alg>
                    </dgm:if>
                    <dgm:else name="Name161">
                      <dgm:alg type="hierChild">
                        <dgm:param type="chAlign" val="r"/>
                        <dgm:param type="linDir" val="fromT"/>
                        <dgm:param type="secChAlign" val="t"/>
                        <dgm:param type="sec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62" ref="rep2b"/>
                </dgm:layoutNode>
              </dgm:layoutNode>
            </dgm:forEach>
          </dgm:layoutNode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8/layout/CaptionedPictures">
  <dgm:title val=""/>
  <dgm:desc val=""/>
  <dgm:catLst>
    <dgm:cat type="picture" pri="5000"/>
    <dgm:cat type="pictureconvert" pri="50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60" srcId="0" destId="10" srcOrd="0" destOrd="0"/>
        <dgm:cxn modelId="12" srcId="10" destId="11" srcOrd="0" destOrd="0"/>
        <dgm:cxn modelId="70" srcId="0" destId="20" srcOrd="1" destOrd="0"/>
        <dgm:cxn modelId="22" srcId="20" destId="21" srcOrd="0" destOrd="0"/>
        <dgm:cxn modelId="8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</dgm:ptLst>
      <dgm:cxnLst>
        <dgm:cxn modelId="60" srcId="0" destId="10" srcOrd="0" destOrd="0"/>
        <dgm:cxn modelId="12" srcId="10" destId="11" srcOrd="0" destOrd="0"/>
        <dgm:cxn modelId="70" srcId="0" destId="20" srcOrd="1" destOrd="0"/>
        <dgm:cxn modelId="22" srcId="20" destId="21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  <dgm:pt modelId="40">
          <dgm:prSet phldr="1"/>
        </dgm:pt>
        <dgm:pt modelId="41">
          <dgm:prSet phldr="1"/>
        </dgm:pt>
      </dgm:ptLst>
      <dgm:cxnLst>
        <dgm:cxn modelId="60" srcId="0" destId="10" srcOrd="0" destOrd="0"/>
        <dgm:cxn modelId="12" srcId="10" destId="11" srcOrd="0" destOrd="0"/>
        <dgm:cxn modelId="70" srcId="0" destId="20" srcOrd="1" destOrd="0"/>
        <dgm:cxn modelId="22" srcId="20" destId="21" srcOrd="0" destOrd="0"/>
        <dgm:cxn modelId="80" srcId="0" destId="30" srcOrd="2" destOrd="0"/>
        <dgm:cxn modelId="32" srcId="30" destId="31" srcOrd="0" destOrd="0"/>
        <dgm:cxn modelId="90" srcId="0" destId="40" srcOrd="3" destOrd="0"/>
        <dgm:cxn modelId="42" srcId="40" destId="41" srcOrd="0" destOrd="0"/>
      </dgm:cxnLst>
      <dgm:bg/>
      <dgm:whole/>
    </dgm:dataModel>
  </dgm:clrData>
  <dgm:layoutNode name="Name0">
    <dgm:varLst>
      <dgm:chMax/>
      <dgm:chPref/>
      <dgm:dir/>
    </dgm:varLst>
    <dgm:choose name="Name1">
      <dgm:if name="Name2" func="var" arg="dir" op="equ" val="norm">
        <dgm:alg type="snake">
          <dgm:param type="off" val="ctr"/>
        </dgm:alg>
      </dgm:if>
      <dgm:else name="Name3">
        <dgm:alg type="snake">
          <dgm:param type="grDir" val="tR"/>
          <dgm:param type="off" val="ctr"/>
        </dgm:alg>
      </dgm:else>
    </dgm:choose>
    <dgm:shape xmlns:r="http://schemas.openxmlformats.org/officeDocument/2006/relationships" r:blip="">
      <dgm:adjLst/>
    </dgm:shape>
    <dgm:constrLst>
      <dgm:constr type="primFontSz" for="des" forName="Parent" op="equ"/>
      <dgm:constr type="primFontSz" for="des" forName="Child" refType="primFontSz" refFor="des" refForName="Parent" op="lte"/>
      <dgm:constr type="w" for="ch" forName="composite" refType="w"/>
      <dgm:constr type="h" for="ch" forName="composite" refType="h"/>
      <dgm:constr type="sp" refType="w" refFor="ch" refForName="composite" op="equ" fact="0.1"/>
      <dgm:constr type="w" for="ch" forName="sibTrans" refType="w" refFor="ch" refForName="composite" op="equ" fact="0.1"/>
      <dgm:constr type="h" for="ch" forName="sibTrans" refType="w" refFor="ch" refForName="sibTrans" op="equ"/>
    </dgm:constrLst>
    <dgm:forEach name="nodesForEach" axis="ch" ptType="node">
      <dgm:layoutNode name="composite">
        <dgm:varLst>
          <dgm:chMax val="1"/>
          <dgm:chPref val="1"/>
        </dgm:varLst>
        <dgm:alg type="composite">
          <dgm:param type="ar" val="0.85"/>
        </dgm:alg>
        <dgm:shape xmlns:r="http://schemas.openxmlformats.org/officeDocument/2006/relationships" r:blip="">
          <dgm:adjLst/>
        </dgm:shape>
        <dgm:constrLst>
          <dgm:constr type="l" for="ch" forName="Accent" refType="w" fact="0"/>
          <dgm:constr type="t" for="ch" forName="Accent" refType="h" fact="0"/>
          <dgm:constr type="w" for="ch" forName="Accent" refType="w"/>
          <dgm:constr type="h" for="ch" forName="Accent" refType="h"/>
          <dgm:constr type="l" for="ch" forName="Image" refType="w" fact="0.05"/>
          <dgm:constr type="t" for="ch" forName="Image" refType="h" fact="0.04"/>
          <dgm:constr type="w" for="ch" forName="Image" refType="w" fact="0.9"/>
          <dgm:constr type="h" for="ch" forName="Image" refType="h" fact="0.65"/>
          <dgm:constr type="l" for="ch" forName="ChildComposite" refType="w" fact="0.05"/>
          <dgm:constr type="t" for="ch" forName="ChildComposite" refType="h" fact="0.69"/>
          <dgm:constr type="w" for="ch" forName="ChildComposite" refType="w" fact="0.9"/>
          <dgm:constr type="h" for="ch" forName="ChildComposite" refType="h" fact="0.27"/>
        </dgm:constrLst>
        <dgm:layoutNode name="Accent" styleLbl="trAlignAcc1">
          <dgm:varLst>
            <dgm:chMax val="0"/>
            <dgm:chPref val="0"/>
          </dgm:varLst>
          <dgm:alg type="sp"/>
          <dgm:shape xmlns:r="http://schemas.openxmlformats.org/officeDocument/2006/relationships" type="rect" r:blip="">
            <dgm:adjLst/>
          </dgm:shape>
          <dgm:presOf/>
        </dgm:layoutNode>
        <dgm:layoutNode name="Image" styleLbl="alignImgPlace1">
          <dgm:varLst>
            <dgm:chMax val="0"/>
            <dgm:chPref val="0"/>
          </dgm:varLst>
          <dgm:alg type="sp"/>
          <dgm:shape xmlns:r="http://schemas.openxmlformats.org/officeDocument/2006/relationships" type="rect" r:blip="" blipPhldr="1">
            <dgm:adjLst/>
          </dgm:shape>
          <dgm:presOf/>
        </dgm:layoutNode>
        <dgm:layoutNode name="ChildComposite">
          <dgm:alg type="composite"/>
          <dgm:shape xmlns:r="http://schemas.openxmlformats.org/officeDocument/2006/relationships" r:blip="">
            <dgm:adjLst/>
          </dgm:shape>
          <dgm:choose name="Name4">
            <dgm:if name="Name5" axis="ch" ptType="node" func="cnt" op="gte" val="1">
              <dgm:constrLst>
                <dgm:constr type="l" for="ch" forName="Parent" refType="w" fact="0"/>
                <dgm:constr type="t" for="ch" forName="Parent" refType="h" fact="0"/>
                <dgm:constr type="w" for="ch" forName="Parent" refType="w"/>
                <dgm:constr type="h" for="ch" forName="Parent" refType="h" fact="0.3704"/>
                <dgm:constr type="l" for="ch" forName="Child" refType="w" fact="0"/>
                <dgm:constr type="t" for="ch" forName="Child" refType="h" fact="0.3704"/>
                <dgm:constr type="w" for="ch" forName="Child" refType="w"/>
                <dgm:constr type="h" for="ch" forName="Child" refType="h" fact="0.6296"/>
              </dgm:constrLst>
            </dgm:if>
            <dgm:else name="Name6">
              <dgm:constrLst>
                <dgm:constr type="l" for="ch" forName="Parent" refType="w" fact="0"/>
                <dgm:constr type="t" for="ch" forName="Parent" refType="h" fact="0"/>
                <dgm:constr type="w" for="ch" forName="Parent" refType="w"/>
                <dgm:constr type="h" for="ch" forName="Parent" refType="h"/>
                <dgm:constr type="l" for="ch" forName="Child" refType="w" fact="0"/>
                <dgm:constr type="t" for="ch" forName="Child" refType="h" fact="0"/>
                <dgm:constr type="w" for="ch" forName="Child" refType="w" fact="0"/>
                <dgm:constr type="h" for="ch" forName="Child" refType="h" fact="0"/>
              </dgm:constrLst>
            </dgm:else>
          </dgm:choose>
          <dgm:layoutNode name="Child" styleLbl="node1">
            <dgm:varLst>
              <dgm:chMax val="0"/>
              <dgm:chPref val="0"/>
              <dgm:bulletEnabled val="1"/>
            </dgm:varLst>
            <dgm:choose name="Name7">
              <dgm:if name="Name8" axis="ch" ptType="node" func="cnt" op="gt" val="1">
                <dgm:alg type="tx">
                  <dgm:param type="parTxLTRAlign" val="l"/>
                  <dgm:param type="parTxRTLAlign" val="r"/>
                  <dgm:param type="txAnchorVert" val="mid"/>
                  <dgm:param type="txAnchorVertCh" val="mid"/>
                </dgm:alg>
              </dgm:if>
              <dgm:else name="Name9">
                <dgm:alg type="tx">
                  <dgm:param type="parTxLTRAlign" val="ctr"/>
                  <dgm:param type="parTxRTLAlign" val="ctr"/>
                  <dgm:param type="shpTxLTRAlignCh" val="l"/>
                  <dgm:param type="shpTxRTLAlignCh" val="r"/>
                  <dgm:param type="txAnchorVert" val="mid"/>
                  <dgm:param type="txAnchorVertCh" val="mid"/>
                </dgm:alg>
              </dgm:else>
            </dgm:choose>
            <dgm:choose name="Name10">
              <dgm:if name="Name11" axis="ch" ptType="node" func="cnt" op="gte" val="1">
                <dgm:shape xmlns:r="http://schemas.openxmlformats.org/officeDocument/2006/relationships" type="rect" r:blip="">
                  <dgm:adjLst/>
                </dgm:shape>
              </dgm:if>
              <dgm:else name="Name12">
                <dgm:shape xmlns:r="http://schemas.openxmlformats.org/officeDocument/2006/relationships" type="rect" r:blip="" hideGeom="1">
                  <dgm:adjLst/>
                </dgm:shape>
              </dgm:else>
            </dgm:choose>
            <dgm:choose name="Name13">
              <dgm:if name="Name14" axis="ch" ptType="node" func="cnt" op="gte" val="1">
                <dgm:presOf axis="des" ptType="node"/>
              </dgm:if>
              <dgm:else name="Name15">
                <dgm:presOf/>
              </dgm:else>
            </dgm:choose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Parent" styleLbl="revTx">
            <dgm:varLst>
              <dgm:chMax val="1"/>
              <dgm:chPref val="0"/>
              <dgm:bulletEnabled val="1"/>
            </dgm:varLst>
            <dgm:alg type="tx">
              <dgm:param type="shpTxLTRAlignCh" val="ctr"/>
              <dgm:param type="txAnchorVert" val="mid"/>
            </dgm:alg>
            <dgm:shape xmlns:r="http://schemas.openxmlformats.org/officeDocument/2006/relationships" type="rect" r:blip="">
              <dgm:adjLst/>
            </dgm:shape>
            <dgm:presOf axis="self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3043343" cy="467071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8132" y="0"/>
            <a:ext cx="3043343" cy="467071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0A94F72D-0617-4A07-A0CF-FAE70A7BA4F7}" type="datetimeFigureOut">
              <a:rPr lang="en-GB" smtClean="0"/>
              <a:t>25/05/2020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9138" y="1163638"/>
            <a:ext cx="5584825" cy="31416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2311" y="4480004"/>
            <a:ext cx="5618480" cy="3665458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8842030"/>
            <a:ext cx="3043343" cy="46707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8132" y="8842030"/>
            <a:ext cx="3043343" cy="46707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754DE2B8-967E-489B-B492-E9E2096E32F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565925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54DE2B8-967E-489B-B492-E9E2096E32FF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7306114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4DE2B8-967E-489B-B492-E9E2096E32FF}" type="slidenum">
              <a:rPr lang="en-GB" smtClean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6941011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Having collected and reviewed the existing traffic data / transport model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54DE2B8-967E-489B-B492-E9E2096E32FF}" type="slidenum">
              <a:rPr lang="en-GB" smtClean="0"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8170320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Stekeholders</a:t>
            </a:r>
            <a:r>
              <a:rPr lang="en-US" dirty="0"/>
              <a:t> Engagement Plan, Preliminary E&amp;S Management Plan, Non-Technical Summary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Draft Land Acquisition and Resettlement Policy Framework 	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54DE2B8-967E-489B-B492-E9E2096E32FF}" type="slidenum">
              <a:rPr lang="en-GB" smtClean="0"/>
              <a:t>19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0773302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4DE2B8-967E-489B-B492-E9E2096E32FF}" type="slidenum">
              <a:rPr lang="en-GB" smtClean="0"/>
              <a:t>22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5655657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4DE2B8-967E-489B-B492-E9E2096E32FF}" type="slidenum">
              <a:rPr lang="en-GB" smtClean="0"/>
              <a:t>23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6633369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4DE2B8-967E-489B-B492-E9E2096E32FF}" type="slidenum">
              <a:rPr lang="en-GB" smtClean="0"/>
              <a:t>24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840536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4DE2B8-967E-489B-B492-E9E2096E32FF}" type="slidenum">
              <a:rPr lang="en-GB" smtClean="0"/>
              <a:t>25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614376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92DDC31F-7880-40EC-BB2C-CEB8A095C22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21CF7161-7F0E-40BE-AD99-54999F3250A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6739F0A1-220A-41FB-A14A-2233E02316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EB5DA6-F46D-4B93-9991-9A7677F1E542}" type="datetimeFigureOut">
              <a:rPr lang="en-US" smtClean="0"/>
              <a:t>5/25/2020</a:t>
            </a:fld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C58C24AF-6B80-427E-BA3B-53FDF0C6F0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DF6A25-535A-433F-9215-77388055D6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38619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897F48E2-E704-44AD-ADBF-9B0EBEF75C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242D0AEB-5CCA-4448-AD5E-FEAC8899ECF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07C7EAAF-2D07-4BBB-A86F-158D1A0775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EB5DA6-F46D-4B93-9991-9A7677F1E542}" type="datetimeFigureOut">
              <a:rPr lang="en-US" smtClean="0"/>
              <a:t>5/25/2020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9BD6E8F7-F8E9-47B0-8C72-406201311F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A1F822B5-6CC3-4A4C-BA45-E459BD738D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DF6A25-535A-433F-9215-77388055D6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62250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xmlns="" id="{2E8FCD85-0FF2-4D15-9E28-5223C987498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6B34BD23-1D6E-4BB3-9E2D-94D0211396B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749385BB-88F4-4DBF-BD1B-6AF5C542A9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EB5DA6-F46D-4B93-9991-9A7677F1E542}" type="datetimeFigureOut">
              <a:rPr lang="en-US" smtClean="0"/>
              <a:t>5/25/2020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59D158DB-9612-44CA-B0DD-32FC5532C3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3A8365FB-12FB-4BA3-8F98-CB922BDCA6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DF6A25-535A-433F-9215-77388055D6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99308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DD45364-D43B-4CE3-BAFB-913CCE5A19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F4C9A42F-DFF9-4BA4-930A-A1D5BA61860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4B0BF00C-A488-47F1-B3F6-8DDC46F1D5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EB5DA6-F46D-4B93-9991-9A7677F1E542}" type="datetimeFigureOut">
              <a:rPr lang="en-US" smtClean="0"/>
              <a:t>5/25/2020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24290B84-90B9-4802-9603-4DA2CAEE66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CAB11492-00AF-4AED-9934-7C0907A18C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DF6A25-535A-433F-9215-77388055D6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18158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11D77DDB-0796-4B32-AF55-E9B641F7AC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3020AEA6-7B51-4D90-95D0-D0EDF5DAA2E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924624A7-7AEA-402F-A8C7-760A835567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EB5DA6-F46D-4B93-9991-9A7677F1E542}" type="datetimeFigureOut">
              <a:rPr lang="en-US" smtClean="0"/>
              <a:t>5/25/2020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6C25F195-9E82-4D70-95D2-C5C148381B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9959130A-2ED6-490A-9E91-F9979296AC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DF6A25-535A-433F-9215-77388055D6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29838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3D49C798-9BA0-49D1-A2F6-377688281D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E8B9AC29-E9D5-4B45-90BE-695D113B76C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8B98361F-F08E-4530-9D28-BFBFE8AE691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75FECA5A-84EA-4073-86F4-2E706A2D0D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EB5DA6-F46D-4B93-9991-9A7677F1E542}" type="datetimeFigureOut">
              <a:rPr lang="en-US" smtClean="0"/>
              <a:t>5/25/2020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48C1D966-C9C1-46CD-A2E1-C12AD0FE87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6A336FA9-061B-45DE-A00C-5E400A5F9F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DF6A25-535A-433F-9215-77388055D6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19256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AC452E7-7064-4CC6-BC37-2BC0015712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3E338369-732A-42F6-8050-13CB423D5CE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F0DCDFC1-2165-466C-87B9-5A3814966A6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3532DC30-088B-419A-8012-8E76701A610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60D76336-0FB5-47D0-8CFD-628F94925AC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778C23AC-7BE9-4D3B-B9BE-574C5083DA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EB5DA6-F46D-4B93-9991-9A7677F1E542}" type="datetimeFigureOut">
              <a:rPr lang="en-US" smtClean="0"/>
              <a:t>5/25/2020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3D40F219-F39C-4FB8-9902-6CC81E2E15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B8A1EE9E-56A4-4F4B-8B06-98B3A31AA3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DF6A25-535A-433F-9215-77388055D6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74457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8BF8563B-C109-4253-B55D-B5D83C7861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30876037-C3D9-499E-8EF1-198A332A4E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EB5DA6-F46D-4B93-9991-9A7677F1E542}" type="datetimeFigureOut">
              <a:rPr lang="en-US" smtClean="0"/>
              <a:t>5/25/2020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66AF568E-2ADB-4879-8681-FF0EFC48D8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CB3615A5-538D-4EC7-8A06-5512F0F8BB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DF6A25-535A-433F-9215-77388055D6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99373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018273D8-414C-414B-A45C-6914901FEF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EB5DA6-F46D-4B93-9991-9A7677F1E542}" type="datetimeFigureOut">
              <a:rPr lang="en-US" smtClean="0"/>
              <a:t>5/25/2020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C4C1306C-D3C8-4A09-B83E-BA6777BDCF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1B58BE86-82A3-4D90-8375-0DB22C7BDE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DF6A25-535A-433F-9215-77388055D6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51572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F995E7E-84B6-4088-BB25-4E8A231499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7E337D0F-5342-422E-92A4-6215E7F2F93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69CD41E4-B3CA-453D-BA58-C5F19659DBE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8DBA50D7-40F0-4F09-9425-2AA8F3FFFC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EB5DA6-F46D-4B93-9991-9A7677F1E542}" type="datetimeFigureOut">
              <a:rPr lang="en-US" smtClean="0"/>
              <a:t>5/25/2020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85F9BD4A-5EFE-4DA6-AEFC-A451944F6E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20ADE126-7EA7-4B9F-9FB8-013E0EB320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DF6A25-535A-433F-9215-77388055D6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42965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E8ACB6F7-BB29-4A12-B9D9-3E5BEED0A4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901FC8EA-9674-47FE-992C-E0E4EEBAC2C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8D93A6D6-8FC7-4F1A-AB2C-C221DD1360A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AC7296FB-84D4-48D8-A0ED-538EE129C3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EB5DA6-F46D-4B93-9991-9A7677F1E542}" type="datetimeFigureOut">
              <a:rPr lang="en-US" smtClean="0"/>
              <a:t>5/25/2020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A66DBFF1-3044-4601-B26B-9F01CE9971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73B3DAA9-2B7E-4420-8024-C245519BC7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DF6A25-535A-433F-9215-77388055D6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88567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C3C5DCDC-01B1-4858-BC69-07E8FF0B9B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984736"/>
            <a:ext cx="11042811" cy="77628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A01F8D1E-9CBA-49A3-8B3E-B15DC13E502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104281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8EE9A727-C512-41CC-8C06-40F20C2677C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EB5DA6-F46D-4B93-9991-9A7677F1E542}" type="datetimeFigureOut">
              <a:rPr lang="en-US" smtClean="0"/>
              <a:t>5/25/2020</a:t>
            </a:fld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3D88D4D7-FFDE-488D-8BE8-77C3B03F007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137810" y="6371003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0DF6A25-535A-433F-9215-77388055D6AC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Content Placeholder 4">
            <a:extLst>
              <a:ext uri="{FF2B5EF4-FFF2-40B4-BE49-F238E27FC236}">
                <a16:creationId xmlns:a16="http://schemas.microsoft.com/office/drawing/2014/main" xmlns="" id="{C369B4BE-E005-4406-B204-760C5FBCC0AB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0989" y="137597"/>
            <a:ext cx="996645" cy="667752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xmlns="" id="{975FFAF4-3AB6-4029-91EB-2DBC6AA5427A}"/>
              </a:ext>
            </a:extLst>
          </p:cNvPr>
          <p:cNvSpPr/>
          <p:nvPr userDrawn="1"/>
        </p:nvSpPr>
        <p:spPr>
          <a:xfrm>
            <a:off x="5639785" y="6408107"/>
            <a:ext cx="912429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100">
                <a:solidFill>
                  <a:schemeClr val="bg1">
                    <a:lumMod val="50000"/>
                  </a:schemeClr>
                </a:solidFill>
              </a:rPr>
              <a:t>www.wbif.eu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76F4086C-CAED-4114-960F-7ECFA1CFE540}"/>
              </a:ext>
            </a:extLst>
          </p:cNvPr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29351" y="153622"/>
            <a:ext cx="1851660" cy="6517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28605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b="1" kern="1200">
          <a:solidFill>
            <a:srgbClr val="244B99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rgbClr val="244B99"/>
        </a:buClr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244B99"/>
        </a:buClr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244B99"/>
        </a:buClr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244B99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244B99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Relationship Id="rId9" Type="http://schemas.openxmlformats.org/officeDocument/2006/relationships/image" Target="../media/image6.sv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D21CB31B-968E-49BF-80F5-F3B909095D8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29609"/>
            <a:ext cx="12192000" cy="5132832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56C9049E-DB8F-42CD-A601-3B013426C089}"/>
              </a:ext>
            </a:extLst>
          </p:cNvPr>
          <p:cNvSpPr txBox="1"/>
          <p:nvPr/>
        </p:nvSpPr>
        <p:spPr>
          <a:xfrm>
            <a:off x="0" y="1266293"/>
            <a:ext cx="9148915" cy="1729123"/>
          </a:xfrm>
          <a:prstGeom prst="rect">
            <a:avLst/>
          </a:prstGeom>
          <a:solidFill>
            <a:srgbClr val="0C51A1">
              <a:alpha val="50000"/>
            </a:srgbClr>
          </a:solidFill>
          <a:ln>
            <a:noFill/>
          </a:ln>
        </p:spPr>
        <p:txBody>
          <a:bodyPr wrap="square" tIns="36000" bIns="0" rtlCol="0">
            <a:spAutoFit/>
          </a:bodyPr>
          <a:lstStyle/>
          <a:p>
            <a:pPr>
              <a:lnSpc>
                <a:spcPts val="4400"/>
              </a:lnSpc>
            </a:pPr>
            <a:r>
              <a:rPr lang="en-US" sz="2800" b="1" dirty="0" err="1">
                <a:solidFill>
                  <a:schemeClr val="bg1"/>
                </a:solidFill>
              </a:rPr>
              <a:t>Modernisation</a:t>
            </a:r>
            <a:r>
              <a:rPr lang="en-US" sz="2800" b="1" dirty="0">
                <a:solidFill>
                  <a:schemeClr val="bg1"/>
                </a:solidFill>
              </a:rPr>
              <a:t> of Rail Route 2, Podgorica – Albanian Border: Feasibility Study and ESIA</a:t>
            </a:r>
          </a:p>
          <a:p>
            <a:pPr>
              <a:lnSpc>
                <a:spcPts val="4400"/>
              </a:lnSpc>
            </a:pPr>
            <a:r>
              <a:rPr lang="en-US" sz="2800" b="1" dirty="0">
                <a:solidFill>
                  <a:schemeClr val="bg1"/>
                </a:solidFill>
              </a:rPr>
              <a:t>WB20-MNE-TRA-02</a:t>
            </a:r>
          </a:p>
        </p:txBody>
      </p:sp>
      <p:sp>
        <p:nvSpPr>
          <p:cNvPr id="7" name="TextBox 7">
            <a:extLst>
              <a:ext uri="{FF2B5EF4-FFF2-40B4-BE49-F238E27FC236}">
                <a16:creationId xmlns:a16="http://schemas.microsoft.com/office/drawing/2014/main" xmlns="" id="{56C9049E-DB8F-42CD-A601-3B013426C089}"/>
              </a:ext>
            </a:extLst>
          </p:cNvPr>
          <p:cNvSpPr txBox="1"/>
          <p:nvPr/>
        </p:nvSpPr>
        <p:spPr>
          <a:xfrm>
            <a:off x="0" y="4981742"/>
            <a:ext cx="2918399" cy="1180699"/>
          </a:xfrm>
          <a:prstGeom prst="rect">
            <a:avLst/>
          </a:prstGeom>
          <a:solidFill>
            <a:srgbClr val="0C51A1">
              <a:alpha val="50000"/>
            </a:srgbClr>
          </a:solidFill>
          <a:ln>
            <a:noFill/>
          </a:ln>
        </p:spPr>
        <p:txBody>
          <a:bodyPr wrap="square" tIns="0" bIns="72000" rtlCol="0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</a:rPr>
              <a:t>Kickoff Meeting</a:t>
            </a:r>
          </a:p>
          <a:p>
            <a:r>
              <a:rPr lang="en-US" sz="2400" b="1" dirty="0">
                <a:solidFill>
                  <a:schemeClr val="bg1"/>
                </a:solidFill>
              </a:rPr>
              <a:t>1</a:t>
            </a:r>
            <a:r>
              <a:rPr lang="el-GR" sz="2400" b="1" dirty="0">
                <a:solidFill>
                  <a:schemeClr val="bg1"/>
                </a:solidFill>
              </a:rPr>
              <a:t>9</a:t>
            </a:r>
            <a:r>
              <a:rPr lang="en-US" sz="2400" b="1" dirty="0" err="1">
                <a:solidFill>
                  <a:schemeClr val="bg1"/>
                </a:solidFill>
              </a:rPr>
              <a:t>th</a:t>
            </a:r>
            <a:r>
              <a:rPr lang="en-US" sz="2400" b="1" dirty="0">
                <a:solidFill>
                  <a:schemeClr val="bg1"/>
                </a:solidFill>
              </a:rPr>
              <a:t> May, 2020</a:t>
            </a:r>
          </a:p>
          <a:p>
            <a:r>
              <a:rPr lang="en-US" sz="2400" b="1" dirty="0">
                <a:solidFill>
                  <a:schemeClr val="bg1"/>
                </a:solidFill>
              </a:rPr>
              <a:t>Podgorica</a:t>
            </a:r>
          </a:p>
        </p:txBody>
      </p:sp>
    </p:spTree>
    <p:extLst>
      <p:ext uri="{BB962C8B-B14F-4D97-AF65-F5344CB8AC3E}">
        <p14:creationId xmlns:p14="http://schemas.microsoft.com/office/powerpoint/2010/main" val="408149266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561C8D6E-BA33-4890-92E8-CBF668D9B9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DESCRIPTION OF THE CONSULTANCY SERVICES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CC816062-77A4-43D3-B565-6EF5F8C5E1F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108717"/>
            <a:ext cx="11042810" cy="329455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600" b="1" dirty="0"/>
              <a:t>Traffic Study </a:t>
            </a:r>
          </a:p>
          <a:p>
            <a:pPr marL="0" indent="0">
              <a:buNone/>
            </a:pPr>
            <a:endParaRPr lang="en-US" dirty="0"/>
          </a:p>
        </p:txBody>
      </p:sp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xmlns="" id="{B9D4D08F-8EF5-48CC-9446-430672D1F3A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518778736"/>
              </p:ext>
            </p:extLst>
          </p:nvPr>
        </p:nvGraphicFramePr>
        <p:xfrm>
          <a:off x="1893453" y="1822900"/>
          <a:ext cx="9588393" cy="436108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Content Placeholder 2">
            <a:extLst>
              <a:ext uri="{FF2B5EF4-FFF2-40B4-BE49-F238E27FC236}">
                <a16:creationId xmlns:a16="http://schemas.microsoft.com/office/drawing/2014/main" xmlns="" id="{7A4C47D6-D26A-4B74-90EF-613581CAB0FA}"/>
              </a:ext>
            </a:extLst>
          </p:cNvPr>
          <p:cNvSpPr txBox="1">
            <a:spLocks/>
          </p:cNvSpPr>
          <p:nvPr/>
        </p:nvSpPr>
        <p:spPr>
          <a:xfrm>
            <a:off x="6224045" y="4962355"/>
            <a:ext cx="3061357" cy="122162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244B99"/>
              </a:buClr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244B99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244B99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244B99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244B99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lvl="1" indent="0">
              <a:buNone/>
            </a:pPr>
            <a:r>
              <a:rPr lang="en-US" sz="1600" dirty="0"/>
              <a:t>Preparation of a Traffic Surveys Plan to be agreed with the Beneficiary  prior to implementation</a:t>
            </a:r>
          </a:p>
          <a:p>
            <a:endParaRPr lang="en-US" sz="1600" dirty="0"/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xmlns="" id="{145AA33E-0E10-4F0E-992C-2020D81B2870}"/>
              </a:ext>
            </a:extLst>
          </p:cNvPr>
          <p:cNvSpPr txBox="1">
            <a:spLocks/>
          </p:cNvSpPr>
          <p:nvPr/>
        </p:nvSpPr>
        <p:spPr>
          <a:xfrm>
            <a:off x="838199" y="5991521"/>
            <a:ext cx="8695190" cy="49839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244B99"/>
              </a:buClr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244B99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244B99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244B99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244B99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>
              <a:buFont typeface="Wingdings" panose="05000000000000000000" pitchFamily="2" charset="2"/>
              <a:buChar char="ü"/>
            </a:pPr>
            <a:r>
              <a:rPr lang="en-US" dirty="0"/>
              <a:t>The activities will be presented in the </a:t>
            </a:r>
            <a:r>
              <a:rPr lang="en-US" b="1" dirty="0"/>
              <a:t>Traffic Model Report</a:t>
            </a:r>
          </a:p>
          <a:p>
            <a:endParaRPr lang="en-US" dirty="0"/>
          </a:p>
        </p:txBody>
      </p:sp>
      <p:pic>
        <p:nvPicPr>
          <p:cNvPr id="8" name="Graphic 7" descr="Arrow: Slight curve">
            <a:extLst>
              <a:ext uri="{FF2B5EF4-FFF2-40B4-BE49-F238E27FC236}">
                <a16:creationId xmlns:a16="http://schemas.microsoft.com/office/drawing/2014/main" xmlns="" id="{E92EACDC-2C7B-471A-8622-57822A904C08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9"/>
              </a:ext>
            </a:extLst>
          </a:blip>
          <a:stretch>
            <a:fillRect/>
          </a:stretch>
        </p:blipFill>
        <p:spPr>
          <a:xfrm>
            <a:off x="161925" y="3109630"/>
            <a:ext cx="1731528" cy="1731528"/>
          </a:xfrm>
          <a:prstGeom prst="rect">
            <a:avLst/>
          </a:prstGeom>
        </p:spPr>
      </p:pic>
      <p:sp>
        <p:nvSpPr>
          <p:cNvPr id="9" name="Content Placeholder 2">
            <a:extLst>
              <a:ext uri="{FF2B5EF4-FFF2-40B4-BE49-F238E27FC236}">
                <a16:creationId xmlns:a16="http://schemas.microsoft.com/office/drawing/2014/main" xmlns="" id="{D3F2CEE7-1E42-4E62-8117-4273C3859EEA}"/>
              </a:ext>
            </a:extLst>
          </p:cNvPr>
          <p:cNvSpPr txBox="1">
            <a:spLocks/>
          </p:cNvSpPr>
          <p:nvPr/>
        </p:nvSpPr>
        <p:spPr>
          <a:xfrm>
            <a:off x="310990" y="3840303"/>
            <a:ext cx="1731528" cy="56024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244B99"/>
              </a:buClr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244B99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244B99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244B99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244B99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lvl="1" indent="0">
              <a:buNone/>
            </a:pPr>
            <a:r>
              <a:rPr lang="en-US" sz="1600" dirty="0"/>
              <a:t>Inception</a:t>
            </a:r>
          </a:p>
        </p:txBody>
      </p:sp>
    </p:spTree>
    <p:extLst>
      <p:ext uri="{BB962C8B-B14F-4D97-AF65-F5344CB8AC3E}">
        <p14:creationId xmlns:p14="http://schemas.microsoft.com/office/powerpoint/2010/main" val="138999942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561C8D6E-BA33-4890-92E8-CBF668D9B9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DESCRIPTION OF THE CONSULTANCY SERVICES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CC816062-77A4-43D3-B565-6EF5F8C5E1F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108718"/>
            <a:ext cx="10815735" cy="371358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600" b="1" dirty="0"/>
              <a:t>Identification of development scenarios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en-US" dirty="0"/>
              <a:t>Identification and description of specific development scenarios</a:t>
            </a:r>
            <a:r>
              <a:rPr lang="el-GR" dirty="0"/>
              <a:t> (</a:t>
            </a:r>
            <a:r>
              <a:rPr lang="en-US" dirty="0"/>
              <a:t>rationale)</a:t>
            </a:r>
            <a:endParaRPr lang="el-GR" dirty="0"/>
          </a:p>
          <a:p>
            <a:pPr lvl="2">
              <a:buFont typeface="Wingdings" panose="05000000000000000000" pitchFamily="2" charset="2"/>
              <a:buChar char="§"/>
            </a:pPr>
            <a:r>
              <a:rPr lang="en-US" dirty="0"/>
              <a:t>“business-as-usual” development scenario, </a:t>
            </a:r>
          </a:p>
          <a:p>
            <a:pPr lvl="2">
              <a:buFont typeface="Wingdings" panose="05000000000000000000" pitchFamily="2" charset="2"/>
              <a:buChar char="§"/>
            </a:pPr>
            <a:r>
              <a:rPr lang="en-US" dirty="0"/>
              <a:t>to limited rehabilitation, </a:t>
            </a:r>
          </a:p>
          <a:p>
            <a:pPr lvl="2">
              <a:buFont typeface="Wingdings" panose="05000000000000000000" pitchFamily="2" charset="2"/>
              <a:buChar char="§"/>
            </a:pPr>
            <a:r>
              <a:rPr lang="en-US" dirty="0"/>
              <a:t>to full </a:t>
            </a:r>
            <a:r>
              <a:rPr lang="en-US" dirty="0" err="1"/>
              <a:t>modernisation</a:t>
            </a:r>
            <a:r>
              <a:rPr lang="en-US" dirty="0"/>
              <a:t>. </a:t>
            </a:r>
          </a:p>
          <a:p>
            <a:pPr marL="914400" lvl="2" indent="0">
              <a:buNone/>
            </a:pPr>
            <a:r>
              <a:rPr lang="en-US" i="1" dirty="0"/>
              <a:t>“Abandoning the section is not an option.”</a:t>
            </a:r>
          </a:p>
          <a:p>
            <a:pPr marL="457200" lvl="1" indent="0">
              <a:buNone/>
            </a:pPr>
            <a:endParaRPr lang="en-US" dirty="0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xmlns="" id="{E2C2CD1F-7A5F-4971-8B42-5D8D3486B59E}"/>
              </a:ext>
            </a:extLst>
          </p:cNvPr>
          <p:cNvSpPr txBox="1">
            <a:spLocks/>
          </p:cNvSpPr>
          <p:nvPr/>
        </p:nvSpPr>
        <p:spPr>
          <a:xfrm>
            <a:off x="838200" y="4371113"/>
            <a:ext cx="10815735" cy="19542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244B99"/>
              </a:buClr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244B99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244B99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244B99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244B99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>
              <a:buFont typeface="Wingdings" panose="05000000000000000000" pitchFamily="2" charset="2"/>
              <a:buChar char="ü"/>
            </a:pPr>
            <a:r>
              <a:rPr lang="en-US" dirty="0"/>
              <a:t>For each development scenario:</a:t>
            </a:r>
          </a:p>
          <a:p>
            <a:pPr lvl="2">
              <a:buFont typeface="Wingdings" panose="05000000000000000000" pitchFamily="2" charset="2"/>
              <a:buChar char="§"/>
            </a:pPr>
            <a:r>
              <a:rPr lang="en-US" dirty="0"/>
              <a:t>Traffic forecasts, assignments and impacts</a:t>
            </a:r>
          </a:p>
          <a:p>
            <a:pPr lvl="2">
              <a:buFont typeface="Wingdings" panose="05000000000000000000" pitchFamily="2" charset="2"/>
              <a:buChar char="§"/>
            </a:pPr>
            <a:r>
              <a:rPr lang="en-US" dirty="0"/>
              <a:t>Assessment of the Environmental and Social constraints</a:t>
            </a:r>
          </a:p>
          <a:p>
            <a:pPr lvl="2">
              <a:buFont typeface="Wingdings" panose="05000000000000000000" pitchFamily="2" charset="2"/>
              <a:buChar char="§"/>
            </a:pPr>
            <a:r>
              <a:rPr lang="en-US" dirty="0"/>
              <a:t>Indicative order of capital expenditure, operation and maintenance costs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en-US" dirty="0"/>
              <a:t>Preparation of the </a:t>
            </a:r>
            <a:r>
              <a:rPr lang="en-US" b="1" dirty="0">
                <a:solidFill>
                  <a:schemeClr val="accent5"/>
                </a:solidFill>
              </a:rPr>
              <a:t>Alternative Development Scenarios Report (Interim report)</a:t>
            </a:r>
          </a:p>
          <a:p>
            <a:pPr marL="457200" lvl="1" indent="0">
              <a:buFont typeface="Arial" panose="020B0604020202020204" pitchFamily="34" charset="0"/>
              <a:buNone/>
            </a:pPr>
            <a:endParaRPr lang="en-US" dirty="0"/>
          </a:p>
        </p:txBody>
      </p:sp>
      <p:sp>
        <p:nvSpPr>
          <p:cNvPr id="4" name="Right Brace 3">
            <a:extLst>
              <a:ext uri="{FF2B5EF4-FFF2-40B4-BE49-F238E27FC236}">
                <a16:creationId xmlns:a16="http://schemas.microsoft.com/office/drawing/2014/main" xmlns="" id="{95DE7A9E-0459-4398-9E7D-DFDCC50310E9}"/>
              </a:ext>
            </a:extLst>
          </p:cNvPr>
          <p:cNvSpPr/>
          <p:nvPr/>
        </p:nvSpPr>
        <p:spPr>
          <a:xfrm>
            <a:off x="6028367" y="3405673"/>
            <a:ext cx="246469" cy="646331"/>
          </a:xfrm>
          <a:prstGeom prst="rightBrace">
            <a:avLst/>
          </a:prstGeom>
          <a:ln w="19050"/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DBECC311-14B5-4654-8785-F1FEC311CAEC}"/>
              </a:ext>
            </a:extLst>
          </p:cNvPr>
          <p:cNvSpPr/>
          <p:nvPr/>
        </p:nvSpPr>
        <p:spPr>
          <a:xfrm>
            <a:off x="6416383" y="3161609"/>
            <a:ext cx="5464627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with and without: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new </a:t>
            </a:r>
            <a:r>
              <a:rPr lang="en-US" dirty="0" err="1"/>
              <a:t>signalisation</a:t>
            </a:r>
            <a:r>
              <a:rPr lang="en-US" dirty="0"/>
              <a:t>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electrification.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3825483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561C8D6E-BA33-4890-92E8-CBF668D9B9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DESCRIPTION OF THE CONSULTANCY SERVICES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CC816062-77A4-43D3-B565-6EF5F8C5E1F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1" y="2108717"/>
            <a:ext cx="10470502" cy="396551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b="1" dirty="0"/>
              <a:t>Development Scenario Analysis and selection of the preferred scenario</a:t>
            </a:r>
          </a:p>
          <a:p>
            <a:pPr lvl="1">
              <a:buFont typeface="Wingdings" panose="05000000000000000000" pitchFamily="2" charset="2"/>
              <a:buChar char="ü"/>
            </a:pPr>
            <a:endParaRPr lang="en-US" sz="2200" dirty="0"/>
          </a:p>
          <a:p>
            <a:pPr lvl="1">
              <a:buFont typeface="Wingdings" panose="05000000000000000000" pitchFamily="2" charset="2"/>
              <a:buChar char="ü"/>
            </a:pPr>
            <a:r>
              <a:rPr lang="en-US" sz="2200" dirty="0"/>
              <a:t>Comparative analysis of the different Development Scenarios based on:</a:t>
            </a:r>
          </a:p>
          <a:p>
            <a:pPr lvl="2">
              <a:buFont typeface="Wingdings" panose="05000000000000000000" pitchFamily="2" charset="2"/>
              <a:buChar char="§"/>
            </a:pPr>
            <a:r>
              <a:rPr lang="en-US" sz="1800" dirty="0"/>
              <a:t>technical parameters</a:t>
            </a:r>
          </a:p>
          <a:p>
            <a:pPr lvl="2">
              <a:buFont typeface="Wingdings" panose="05000000000000000000" pitchFamily="2" charset="2"/>
              <a:buChar char="§"/>
            </a:pPr>
            <a:r>
              <a:rPr lang="en-US" sz="1800" dirty="0"/>
              <a:t>financial-economic parameters</a:t>
            </a:r>
          </a:p>
          <a:p>
            <a:pPr lvl="2">
              <a:buFont typeface="Wingdings" panose="05000000000000000000" pitchFamily="2" charset="2"/>
              <a:buChar char="§"/>
            </a:pPr>
            <a:r>
              <a:rPr lang="en-US" sz="1800" dirty="0"/>
              <a:t>environmental and social parameters</a:t>
            </a:r>
          </a:p>
          <a:p>
            <a:pPr lvl="2">
              <a:buFont typeface="Wingdings" panose="05000000000000000000" pitchFamily="2" charset="2"/>
              <a:buChar char="§"/>
            </a:pPr>
            <a:r>
              <a:rPr lang="en-US" sz="1800" dirty="0"/>
              <a:t>other parameters (such as safety and accessibility) </a:t>
            </a:r>
          </a:p>
          <a:p>
            <a:pPr marL="914400" lvl="2" indent="0">
              <a:buNone/>
            </a:pPr>
            <a:endParaRPr lang="en-US" sz="1800" dirty="0"/>
          </a:p>
          <a:p>
            <a:pPr lvl="1">
              <a:buFont typeface="Wingdings" panose="05000000000000000000" pitchFamily="2" charset="2"/>
              <a:buChar char="ü"/>
            </a:pPr>
            <a:r>
              <a:rPr lang="en-US" sz="2200" dirty="0"/>
              <a:t>Proposal/selection of the preferred development scenario</a:t>
            </a:r>
          </a:p>
          <a:p>
            <a:pPr lvl="1">
              <a:buFont typeface="Wingdings" panose="05000000000000000000" pitchFamily="2" charset="2"/>
              <a:buChar char="ü"/>
            </a:pPr>
            <a:endParaRPr lang="en-US" sz="2200" dirty="0"/>
          </a:p>
          <a:p>
            <a:pPr lvl="1">
              <a:buFont typeface="Wingdings" panose="05000000000000000000" pitchFamily="2" charset="2"/>
              <a:buChar char="ü"/>
            </a:pPr>
            <a:r>
              <a:rPr lang="en-US" sz="2200" dirty="0"/>
              <a:t>Preparation of the </a:t>
            </a:r>
            <a:r>
              <a:rPr lang="en-US" sz="2200" b="1" dirty="0">
                <a:solidFill>
                  <a:schemeClr val="accent5"/>
                </a:solidFill>
              </a:rPr>
              <a:t>Development Scenario Analysis Report (Interim report)</a:t>
            </a:r>
          </a:p>
          <a:p>
            <a:pPr marL="457200" lvl="1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61029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561C8D6E-BA33-4890-92E8-CBF668D9B9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/>
              <a:t>DESCRIPTION OF THE CONSULTANCY SERVICES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CC816062-77A4-43D3-B565-6EF5F8C5E1F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1" y="2108718"/>
            <a:ext cx="10269894" cy="4385388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n-US" b="1" dirty="0"/>
              <a:t>Conceptual Design of preferred development scenario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en-US" sz="2600" dirty="0"/>
              <a:t>Input:</a:t>
            </a:r>
          </a:p>
          <a:p>
            <a:pPr lvl="2">
              <a:lnSpc>
                <a:spcPct val="110000"/>
              </a:lnSpc>
              <a:buFont typeface="Wingdings" panose="05000000000000000000" pitchFamily="2" charset="2"/>
              <a:buChar char="§"/>
            </a:pPr>
            <a:r>
              <a:rPr lang="en-US" sz="2400" dirty="0"/>
              <a:t>Baseline designs and other supporting documents</a:t>
            </a:r>
          </a:p>
          <a:p>
            <a:pPr lvl="2">
              <a:lnSpc>
                <a:spcPct val="110000"/>
              </a:lnSpc>
              <a:buFont typeface="Wingdings" panose="05000000000000000000" pitchFamily="2" charset="2"/>
              <a:buChar char="§"/>
            </a:pPr>
            <a:endParaRPr lang="en-US" sz="2400" dirty="0"/>
          </a:p>
          <a:p>
            <a:pPr lvl="1">
              <a:buFont typeface="Wingdings" panose="05000000000000000000" pitchFamily="2" charset="2"/>
              <a:buChar char="ü"/>
            </a:pPr>
            <a:r>
              <a:rPr lang="en-US" sz="2600" dirty="0"/>
              <a:t>Integration of environmental, spatial and resettlement aspects </a:t>
            </a:r>
          </a:p>
          <a:p>
            <a:pPr lvl="1">
              <a:buFont typeface="Wingdings" panose="05000000000000000000" pitchFamily="2" charset="2"/>
              <a:buChar char="ü"/>
            </a:pPr>
            <a:endParaRPr lang="en-US" sz="2600" dirty="0"/>
          </a:p>
          <a:p>
            <a:pPr lvl="1">
              <a:buFont typeface="Wingdings" panose="05000000000000000000" pitchFamily="2" charset="2"/>
              <a:buChar char="ü"/>
            </a:pPr>
            <a:r>
              <a:rPr lang="en-US" sz="2600" dirty="0"/>
              <a:t>Elaboration of Masterplan for the stations</a:t>
            </a:r>
          </a:p>
          <a:p>
            <a:pPr lvl="1">
              <a:buFont typeface="Wingdings" panose="05000000000000000000" pitchFamily="2" charset="2"/>
              <a:buChar char="ü"/>
            </a:pPr>
            <a:endParaRPr lang="en-US" sz="2600" dirty="0"/>
          </a:p>
          <a:p>
            <a:pPr lvl="1">
              <a:buFont typeface="Wingdings" panose="05000000000000000000" pitchFamily="2" charset="2"/>
              <a:buChar char="ü"/>
            </a:pPr>
            <a:r>
              <a:rPr lang="en-US" sz="2600" dirty="0"/>
              <a:t>Assessment of the requirements for rehabilitation of existing railway structures </a:t>
            </a:r>
          </a:p>
          <a:p>
            <a:pPr lvl="1">
              <a:buFont typeface="Wingdings" panose="05000000000000000000" pitchFamily="2" charset="2"/>
              <a:buChar char="ü"/>
            </a:pPr>
            <a:endParaRPr lang="en-US" sz="2600" dirty="0"/>
          </a:p>
          <a:p>
            <a:pPr lvl="1">
              <a:buFont typeface="Wingdings" panose="05000000000000000000" pitchFamily="2" charset="2"/>
              <a:buChar char="ü"/>
            </a:pPr>
            <a:r>
              <a:rPr lang="en-US" sz="2600" dirty="0"/>
              <a:t>Preparation of the </a:t>
            </a:r>
            <a:r>
              <a:rPr lang="en-US" sz="2600" b="1" dirty="0"/>
              <a:t>Conceptual Design </a:t>
            </a:r>
            <a:r>
              <a:rPr lang="en-US" sz="2600" dirty="0"/>
              <a:t>along with its </a:t>
            </a:r>
            <a:r>
              <a:rPr lang="en-US" sz="2600" b="1" dirty="0"/>
              <a:t>cost estimates</a:t>
            </a:r>
          </a:p>
          <a:p>
            <a:pPr lvl="1">
              <a:buFont typeface="Wingdings" panose="05000000000000000000" pitchFamily="2" charset="2"/>
              <a:buChar char="ü"/>
            </a:pPr>
            <a:endParaRPr lang="en-US" sz="2600" b="1" dirty="0"/>
          </a:p>
          <a:p>
            <a:pPr lvl="1">
              <a:buFont typeface="Wingdings" panose="05000000000000000000" pitchFamily="2" charset="2"/>
              <a:buChar char="ü"/>
            </a:pPr>
            <a:r>
              <a:rPr lang="en-US" sz="2600" dirty="0"/>
              <a:t>Preparation of the </a:t>
            </a:r>
            <a:r>
              <a:rPr lang="en-US" sz="2600" b="1" dirty="0">
                <a:solidFill>
                  <a:schemeClr val="accent5"/>
                </a:solidFill>
              </a:rPr>
              <a:t>Draft Conceptual Design Report (Interim report)</a:t>
            </a:r>
          </a:p>
        </p:txBody>
      </p:sp>
    </p:spTree>
    <p:extLst>
      <p:ext uri="{BB962C8B-B14F-4D97-AF65-F5344CB8AC3E}">
        <p14:creationId xmlns:p14="http://schemas.microsoft.com/office/powerpoint/2010/main" val="215962027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838198" y="1126004"/>
            <a:ext cx="11042811" cy="776288"/>
          </a:xfrm>
        </p:spPr>
        <p:txBody>
          <a:bodyPr>
            <a:normAutofit/>
          </a:bodyPr>
          <a:lstStyle/>
          <a:p>
            <a:r>
              <a:rPr lang="en-US" sz="26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Conceptual Design of preferred development scenario</a:t>
            </a: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US" dirty="0"/>
          </a:p>
          <a:p>
            <a:endParaRPr lang="el-GR" dirty="0"/>
          </a:p>
        </p:txBody>
      </p:sp>
      <p:pic>
        <p:nvPicPr>
          <p:cNvPr id="4" name="Picture 21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9604" y="1902292"/>
            <a:ext cx="4714377" cy="4339272"/>
          </a:xfrm>
          <a:prstGeom prst="rect">
            <a:avLst/>
          </a:prstGeom>
          <a:noFill/>
        </p:spPr>
      </p:pic>
      <p:graphicFrame>
        <p:nvGraphicFramePr>
          <p:cNvPr id="7" name="Πίνακας 6"/>
          <p:cNvGraphicFramePr>
            <a:graphicFrameLocks noGrp="1"/>
          </p:cNvGraphicFramePr>
          <p:nvPr/>
        </p:nvGraphicFramePr>
        <p:xfrm>
          <a:off x="942975" y="1825625"/>
          <a:ext cx="4508500" cy="2120900"/>
        </p:xfrm>
        <a:graphic>
          <a:graphicData uri="http://schemas.openxmlformats.org/drawingml/2006/table">
            <a:tbl>
              <a:tblPr/>
              <a:tblGrid>
                <a:gridCol w="408999">
                  <a:extLst>
                    <a:ext uri="{9D8B030D-6E8A-4147-A177-3AD203B41FA5}">
                      <a16:colId xmlns:a16="http://schemas.microsoft.com/office/drawing/2014/main" xmlns="" val="3646423737"/>
                    </a:ext>
                  </a:extLst>
                </a:gridCol>
                <a:gridCol w="4099501">
                  <a:extLst>
                    <a:ext uri="{9D8B030D-6E8A-4147-A177-3AD203B41FA5}">
                      <a16:colId xmlns:a16="http://schemas.microsoft.com/office/drawing/2014/main" xmlns="" val="1381125041"/>
                    </a:ext>
                  </a:extLst>
                </a:gridCol>
              </a:tblGrid>
              <a:tr h="536575">
                <a:tc>
                  <a:txBody>
                    <a:bodyPr/>
                    <a:lstStyle/>
                    <a:p>
                      <a:pPr algn="l" fontAlgn="t"/>
                      <a:r>
                        <a:rPr lang="el-GR" sz="1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522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1600" b="1" i="0" u="none" strike="noStrike" dirty="0">
                          <a:solidFill>
                            <a:srgbClr val="FFFFFF"/>
                          </a:solidFill>
                          <a:effectLst/>
                          <a:latin typeface="+mn-lt"/>
                        </a:rPr>
                        <a:t>General overview of the Line "Podgorica - </a:t>
                      </a:r>
                      <a:r>
                        <a:rPr lang="en-US" sz="1600" b="1" i="0" u="none" strike="noStrike" dirty="0" err="1">
                          <a:solidFill>
                            <a:srgbClr val="FFFFFF"/>
                          </a:solidFill>
                          <a:effectLst/>
                          <a:latin typeface="+mn-lt"/>
                        </a:rPr>
                        <a:t>Tuzi</a:t>
                      </a:r>
                      <a:r>
                        <a:rPr lang="en-US" sz="1600" b="1" i="0" u="none" strike="noStrike" dirty="0">
                          <a:solidFill>
                            <a:srgbClr val="FFFFFF"/>
                          </a:solidFill>
                          <a:effectLst/>
                          <a:latin typeface="+mn-lt"/>
                        </a:rPr>
                        <a:t>- Border with Albanian"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522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446189902"/>
                  </a:ext>
                </a:extLst>
              </a:tr>
              <a:tr h="316865">
                <a:tc>
                  <a:txBody>
                    <a:bodyPr/>
                    <a:lstStyle/>
                    <a:p>
                      <a:pPr algn="ctr" rtl="0" fontAlgn="ctr"/>
                      <a:r>
                        <a:rPr lang="el-GR" sz="1200" b="0" i="0" u="none" strike="noStrike">
                          <a:solidFill>
                            <a:srgbClr val="1F1F1F"/>
                          </a:solidFill>
                          <a:effectLst/>
                          <a:latin typeface="Calibri" panose="020F0502020204030204" pitchFamily="34" charset="0"/>
                        </a:rPr>
                        <a:t>•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E9E5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600" b="0" i="0" u="none" strike="noStrike" dirty="0">
                          <a:solidFill>
                            <a:srgbClr val="1F1F1F"/>
                          </a:solidFill>
                          <a:effectLst/>
                          <a:latin typeface="+mn-lt"/>
                        </a:rPr>
                        <a:t>25 km single track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E9E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4389126"/>
                  </a:ext>
                </a:extLst>
              </a:tr>
              <a:tr h="316865">
                <a:tc>
                  <a:txBody>
                    <a:bodyPr/>
                    <a:lstStyle/>
                    <a:p>
                      <a:pPr algn="ctr" rtl="0" fontAlgn="ctr"/>
                      <a:r>
                        <a:rPr lang="el-GR" sz="1200" b="0" i="0" u="none" strike="noStrike">
                          <a:solidFill>
                            <a:srgbClr val="1F1F1F"/>
                          </a:solidFill>
                          <a:effectLst/>
                          <a:latin typeface="Calibri" panose="020F0502020204030204" pitchFamily="34" charset="0"/>
                        </a:rPr>
                        <a:t>•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E9E5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600" b="0" i="0" u="none" strike="noStrike" dirty="0">
                          <a:solidFill>
                            <a:srgbClr val="1F1F1F"/>
                          </a:solidFill>
                          <a:effectLst/>
                          <a:latin typeface="+mn-lt"/>
                        </a:rPr>
                        <a:t>Non electrified line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E9E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412986587"/>
                  </a:ext>
                </a:extLst>
              </a:tr>
              <a:tr h="316865">
                <a:tc>
                  <a:txBody>
                    <a:bodyPr/>
                    <a:lstStyle/>
                    <a:p>
                      <a:pPr algn="ctr" rtl="0" fontAlgn="ctr"/>
                      <a:r>
                        <a:rPr lang="el-GR" sz="1200" b="0" i="0" u="none" strike="noStrike">
                          <a:solidFill>
                            <a:srgbClr val="1F1F1F"/>
                          </a:solidFill>
                          <a:effectLst/>
                          <a:latin typeface="Calibri" panose="020F0502020204030204" pitchFamily="34" charset="0"/>
                        </a:rPr>
                        <a:t>•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E9E5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600" b="0" i="0" u="none" strike="noStrike" dirty="0">
                          <a:solidFill>
                            <a:srgbClr val="1F1F1F"/>
                          </a:solidFill>
                          <a:effectLst/>
                          <a:latin typeface="+mn-lt"/>
                        </a:rPr>
                        <a:t>Currently used only for freight trains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E9E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762431747"/>
                  </a:ext>
                </a:extLst>
              </a:tr>
              <a:tr h="316865">
                <a:tc>
                  <a:txBody>
                    <a:bodyPr/>
                    <a:lstStyle/>
                    <a:p>
                      <a:pPr algn="ctr" rtl="0" fontAlgn="ctr"/>
                      <a:r>
                        <a:rPr lang="el-GR" sz="1200" b="0" i="0" u="none" strike="noStrike">
                          <a:solidFill>
                            <a:srgbClr val="1F1F1F"/>
                          </a:solidFill>
                          <a:effectLst/>
                          <a:latin typeface="Calibri" panose="020F0502020204030204" pitchFamily="34" charset="0"/>
                        </a:rPr>
                        <a:t>•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E9E5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600" b="0" i="0" u="none" strike="noStrike" dirty="0">
                          <a:solidFill>
                            <a:srgbClr val="1F1F1F"/>
                          </a:solidFill>
                          <a:effectLst/>
                          <a:latin typeface="+mn-lt"/>
                        </a:rPr>
                        <a:t>Design speed 100km/h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E9E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4101472728"/>
                  </a:ext>
                </a:extLst>
              </a:tr>
              <a:tr h="316865">
                <a:tc>
                  <a:txBody>
                    <a:bodyPr/>
                    <a:lstStyle/>
                    <a:p>
                      <a:pPr algn="ctr" rtl="0" fontAlgn="ctr"/>
                      <a:endParaRPr lang="el-GR" sz="1200" b="0" i="0" u="none" strike="noStrike" dirty="0">
                        <a:solidFill>
                          <a:srgbClr val="1F1F1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E9E5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600" b="0" i="0" u="none" strike="noStrike" dirty="0">
                          <a:solidFill>
                            <a:srgbClr val="1F1F1F"/>
                          </a:solidFill>
                          <a:effectLst/>
                          <a:latin typeface="+mn-lt"/>
                        </a:rPr>
                        <a:t>Due to the poor condition speed 30km/h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E9E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944079704"/>
                  </a:ext>
                </a:extLst>
              </a:tr>
            </a:tbl>
          </a:graphicData>
        </a:graphic>
      </p:graphicFrame>
      <p:graphicFrame>
        <p:nvGraphicFramePr>
          <p:cNvPr id="8" name="Πίνακας 7"/>
          <p:cNvGraphicFramePr>
            <a:graphicFrameLocks noGrp="1"/>
          </p:cNvGraphicFramePr>
          <p:nvPr/>
        </p:nvGraphicFramePr>
        <p:xfrm>
          <a:off x="942975" y="4174956"/>
          <a:ext cx="4508500" cy="2196465"/>
        </p:xfrm>
        <a:graphic>
          <a:graphicData uri="http://schemas.openxmlformats.org/drawingml/2006/table">
            <a:tbl>
              <a:tblPr/>
              <a:tblGrid>
                <a:gridCol w="408999">
                  <a:extLst>
                    <a:ext uri="{9D8B030D-6E8A-4147-A177-3AD203B41FA5}">
                      <a16:colId xmlns:a16="http://schemas.microsoft.com/office/drawing/2014/main" xmlns="" val="2615577609"/>
                    </a:ext>
                  </a:extLst>
                </a:gridCol>
                <a:gridCol w="4099501">
                  <a:extLst>
                    <a:ext uri="{9D8B030D-6E8A-4147-A177-3AD203B41FA5}">
                      <a16:colId xmlns:a16="http://schemas.microsoft.com/office/drawing/2014/main" xmlns="" val="2913964541"/>
                    </a:ext>
                  </a:extLst>
                </a:gridCol>
              </a:tblGrid>
              <a:tr h="295275">
                <a:tc>
                  <a:txBody>
                    <a:bodyPr/>
                    <a:lstStyle/>
                    <a:p>
                      <a:pPr algn="l" fontAlgn="t"/>
                      <a:r>
                        <a:rPr lang="el-GR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522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1600" b="1" i="0" u="none" strike="noStrike" dirty="0">
                          <a:solidFill>
                            <a:srgbClr val="FFFFFF"/>
                          </a:solidFill>
                          <a:effectLst/>
                          <a:latin typeface="+mn-lt"/>
                        </a:rPr>
                        <a:t>Main Structures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522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219807025"/>
                  </a:ext>
                </a:extLst>
              </a:tr>
              <a:tr h="316865">
                <a:tc>
                  <a:txBody>
                    <a:bodyPr/>
                    <a:lstStyle/>
                    <a:p>
                      <a:pPr algn="ctr" rtl="0" fontAlgn="ctr"/>
                      <a:r>
                        <a:rPr lang="el-GR" sz="1600" b="0" i="0" u="none" strike="noStrike">
                          <a:solidFill>
                            <a:srgbClr val="1F1F1F"/>
                          </a:solidFill>
                          <a:effectLst/>
                          <a:latin typeface="Calibri" panose="020F0502020204030204" pitchFamily="34" charset="0"/>
                        </a:rPr>
                        <a:t>•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E9E5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600" b="0" i="0" u="none" strike="noStrike" dirty="0">
                          <a:solidFill>
                            <a:srgbClr val="1F1F1F"/>
                          </a:solidFill>
                          <a:effectLst/>
                          <a:latin typeface="+mn-lt"/>
                        </a:rPr>
                        <a:t>Station Podgorica and </a:t>
                      </a:r>
                      <a:r>
                        <a:rPr lang="en-US" sz="1600" b="0" i="0" u="none" strike="noStrike" dirty="0" err="1">
                          <a:solidFill>
                            <a:srgbClr val="1F1F1F"/>
                          </a:solidFill>
                          <a:effectLst/>
                          <a:latin typeface="+mn-lt"/>
                        </a:rPr>
                        <a:t>Tuzi</a:t>
                      </a:r>
                      <a:endParaRPr lang="en-US" sz="1600" b="0" i="0" u="none" strike="noStrike" dirty="0">
                        <a:solidFill>
                          <a:srgbClr val="1F1F1F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E9E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4007747789"/>
                  </a:ext>
                </a:extLst>
              </a:tr>
              <a:tr h="316865">
                <a:tc>
                  <a:txBody>
                    <a:bodyPr/>
                    <a:lstStyle/>
                    <a:p>
                      <a:pPr algn="ctr" rtl="0" fontAlgn="ctr"/>
                      <a:r>
                        <a:rPr lang="el-GR" sz="1600" b="0" i="0" u="none" strike="noStrike">
                          <a:solidFill>
                            <a:srgbClr val="1F1F1F"/>
                          </a:solidFill>
                          <a:effectLst/>
                          <a:latin typeface="Calibri" panose="020F0502020204030204" pitchFamily="34" charset="0"/>
                        </a:rPr>
                        <a:t>•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E9E5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600" b="0" i="0" u="none" strike="noStrike" dirty="0">
                          <a:solidFill>
                            <a:srgbClr val="1F1F1F"/>
                          </a:solidFill>
                          <a:effectLst/>
                          <a:latin typeface="+mn-lt"/>
                        </a:rPr>
                        <a:t>Passing loop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E9E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498424141"/>
                  </a:ext>
                </a:extLst>
              </a:tr>
              <a:tr h="316865">
                <a:tc>
                  <a:txBody>
                    <a:bodyPr/>
                    <a:lstStyle/>
                    <a:p>
                      <a:pPr algn="ctr" rtl="0" fontAlgn="ctr"/>
                      <a:r>
                        <a:rPr lang="el-GR" sz="1600" b="0" i="0" u="none" strike="noStrike">
                          <a:solidFill>
                            <a:srgbClr val="1F1F1F"/>
                          </a:solidFill>
                          <a:effectLst/>
                          <a:latin typeface="Calibri" panose="020F0502020204030204" pitchFamily="34" charset="0"/>
                        </a:rPr>
                        <a:t>•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E9E5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600" b="0" i="0" u="none" strike="noStrike" dirty="0">
                          <a:solidFill>
                            <a:srgbClr val="1F1F1F"/>
                          </a:solidFill>
                          <a:effectLst/>
                          <a:latin typeface="+mn-lt"/>
                        </a:rPr>
                        <a:t>2 </a:t>
                      </a:r>
                      <a:r>
                        <a:rPr lang="en-US" sz="1600" b="0" i="0" u="none" strike="noStrike">
                          <a:solidFill>
                            <a:srgbClr val="1F1F1F"/>
                          </a:solidFill>
                          <a:effectLst/>
                          <a:latin typeface="+mn-lt"/>
                        </a:rPr>
                        <a:t>Level crossings</a:t>
                      </a:r>
                      <a:endParaRPr lang="en-US" sz="1600" b="0" i="0" u="none" strike="noStrike" dirty="0">
                        <a:solidFill>
                          <a:srgbClr val="1F1F1F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E9E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612292420"/>
                  </a:ext>
                </a:extLst>
              </a:tr>
              <a:tr h="316865">
                <a:tc>
                  <a:txBody>
                    <a:bodyPr/>
                    <a:lstStyle/>
                    <a:p>
                      <a:pPr algn="ctr" rtl="0" fontAlgn="ctr"/>
                      <a:r>
                        <a:rPr lang="el-GR" sz="1600" b="0" i="0" u="none" strike="noStrike">
                          <a:solidFill>
                            <a:srgbClr val="1F1F1F"/>
                          </a:solidFill>
                          <a:effectLst/>
                          <a:latin typeface="Calibri" panose="020F0502020204030204" pitchFamily="34" charset="0"/>
                        </a:rPr>
                        <a:t>•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E9E5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IE" sz="1600" b="0" i="0" u="none" strike="noStrike" dirty="0">
                          <a:solidFill>
                            <a:srgbClr val="1F1F1F"/>
                          </a:solidFill>
                          <a:effectLst/>
                          <a:latin typeface="+mn-lt"/>
                        </a:rPr>
                        <a:t>3 Tunnels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E9E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978289633"/>
                  </a:ext>
                </a:extLst>
              </a:tr>
              <a:tr h="316865">
                <a:tc>
                  <a:txBody>
                    <a:bodyPr/>
                    <a:lstStyle/>
                    <a:p>
                      <a:pPr algn="ctr" rtl="0" fontAlgn="ctr"/>
                      <a:r>
                        <a:rPr lang="el-GR" sz="1600" b="0" i="0" u="none" strike="noStrike">
                          <a:solidFill>
                            <a:srgbClr val="1F1F1F"/>
                          </a:solidFill>
                          <a:effectLst/>
                          <a:latin typeface="Calibri" panose="020F0502020204030204" pitchFamily="34" charset="0"/>
                        </a:rPr>
                        <a:t>•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E9E5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600" b="0" i="0" u="none" strike="noStrike" dirty="0">
                          <a:solidFill>
                            <a:srgbClr val="1F1F1F"/>
                          </a:solidFill>
                          <a:effectLst/>
                          <a:latin typeface="+mn-lt"/>
                        </a:rPr>
                        <a:t>5 Bridges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E9E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663733079"/>
                  </a:ext>
                </a:extLst>
              </a:tr>
              <a:tr h="316865">
                <a:tc>
                  <a:txBody>
                    <a:bodyPr/>
                    <a:lstStyle/>
                    <a:p>
                      <a:pPr algn="ctr" rtl="0" fontAlgn="ctr"/>
                      <a:r>
                        <a:rPr lang="el-GR" sz="1600" b="0" i="0" u="none" strike="noStrike">
                          <a:solidFill>
                            <a:srgbClr val="1F1F1F"/>
                          </a:solidFill>
                          <a:effectLst/>
                          <a:latin typeface="Calibri" panose="020F0502020204030204" pitchFamily="34" charset="0"/>
                        </a:rPr>
                        <a:t>•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E9E5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600" b="0" i="0" u="none" strike="noStrike" dirty="0">
                          <a:solidFill>
                            <a:srgbClr val="1F1F1F"/>
                          </a:solidFill>
                          <a:effectLst/>
                          <a:latin typeface="+mn-lt"/>
                        </a:rPr>
                        <a:t>24 Culverts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E9E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617024375"/>
                  </a:ext>
                </a:extLst>
              </a:tr>
            </a:tbl>
          </a:graphicData>
        </a:graphic>
      </p:graphicFrame>
      <p:sp>
        <p:nvSpPr>
          <p:cNvPr id="9" name="Title 1">
            <a:extLst>
              <a:ext uri="{FF2B5EF4-FFF2-40B4-BE49-F238E27FC236}">
                <a16:creationId xmlns:a16="http://schemas.microsoft.com/office/drawing/2014/main" xmlns="" id="{1B8F26CA-5C50-4EE9-938C-E03C58A56BBD}"/>
              </a:ext>
            </a:extLst>
          </p:cNvPr>
          <p:cNvSpPr txBox="1">
            <a:spLocks/>
          </p:cNvSpPr>
          <p:nvPr/>
        </p:nvSpPr>
        <p:spPr>
          <a:xfrm>
            <a:off x="942975" y="622860"/>
            <a:ext cx="11042811" cy="77628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rgbClr val="244B99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DESCRIPTION OF THE CONSULTANCY SERVICES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7983794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Content Placeholder 3">
            <a:extLst>
              <a:ext uri="{FF2B5EF4-FFF2-40B4-BE49-F238E27FC236}">
                <a16:creationId xmlns:a16="http://schemas.microsoft.com/office/drawing/2014/main" xmlns="" id="{1C57B8E3-2CFB-C94D-A2E7-79604D9BB50F}"/>
              </a:ext>
            </a:extLst>
          </p:cNvPr>
          <p:cNvGraphicFramePr>
            <a:graphicFrameLocks noGrp="1"/>
          </p:cNvGraphicFramePr>
          <p:nvPr/>
        </p:nvGraphicFramePr>
        <p:xfrm>
          <a:off x="888103" y="1902292"/>
          <a:ext cx="11097683" cy="441593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0" name="Τίτλος 1">
            <a:extLst>
              <a:ext uri="{FF2B5EF4-FFF2-40B4-BE49-F238E27FC236}">
                <a16:creationId xmlns:a16="http://schemas.microsoft.com/office/drawing/2014/main" xmlns="" id="{4BA0115A-B748-49AB-8826-AF78AD48AA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8" y="1126004"/>
            <a:ext cx="11042811" cy="776288"/>
          </a:xfrm>
        </p:spPr>
        <p:txBody>
          <a:bodyPr>
            <a:normAutofit/>
          </a:bodyPr>
          <a:lstStyle/>
          <a:p>
            <a:r>
              <a:rPr lang="en-US" sz="26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Conceptual Design of preferred development scenario</a:t>
            </a: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xmlns="" id="{CD7353CB-7ADA-45A8-8D0F-EEBC41E9D791}"/>
              </a:ext>
            </a:extLst>
          </p:cNvPr>
          <p:cNvSpPr txBox="1">
            <a:spLocks/>
          </p:cNvSpPr>
          <p:nvPr/>
        </p:nvSpPr>
        <p:spPr>
          <a:xfrm>
            <a:off x="942975" y="622860"/>
            <a:ext cx="11042811" cy="77628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rgbClr val="244B99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DESCRIPTION OF THE CONSULTANCY SERVICES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3766946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 4">
            <a:extLst>
              <a:ext uri="{FF2B5EF4-FFF2-40B4-BE49-F238E27FC236}">
                <a16:creationId xmlns:a16="http://schemas.microsoft.com/office/drawing/2014/main" xmlns="" id="{3C1FA05F-35EC-8941-9FE6-0E366A1A1402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736599" y="1970312"/>
          <a:ext cx="11196000" cy="410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Ορθογώνιο 4"/>
          <p:cNvSpPr/>
          <p:nvPr/>
        </p:nvSpPr>
        <p:spPr>
          <a:xfrm>
            <a:off x="4617270" y="1970312"/>
            <a:ext cx="343465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>
                <a:solidFill>
                  <a:srgbClr val="244B99"/>
                </a:solidFill>
                <a:latin typeface="+mj-lt"/>
                <a:ea typeface="+mj-ea"/>
                <a:cs typeface="+mj-cs"/>
              </a:rPr>
              <a:t>RAILWAY</a:t>
            </a:r>
            <a:r>
              <a:rPr lang="en-US" sz="1200" dirty="0"/>
              <a:t> </a:t>
            </a:r>
            <a:r>
              <a:rPr lang="en-US" sz="2800" b="1" dirty="0">
                <a:solidFill>
                  <a:srgbClr val="244B99"/>
                </a:solidFill>
                <a:latin typeface="+mj-lt"/>
                <a:ea typeface="+mj-ea"/>
                <a:cs typeface="+mj-cs"/>
              </a:rPr>
              <a:t>INTERFACES</a:t>
            </a:r>
            <a:endParaRPr lang="el-GR" sz="2800" b="1" dirty="0">
              <a:solidFill>
                <a:srgbClr val="244B99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8" name="Τίτλος 1">
            <a:extLst>
              <a:ext uri="{FF2B5EF4-FFF2-40B4-BE49-F238E27FC236}">
                <a16:creationId xmlns:a16="http://schemas.microsoft.com/office/drawing/2014/main" xmlns="" id="{73FDF733-AE46-464E-B9D9-EB83E62CA2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8" y="1126004"/>
            <a:ext cx="11042811" cy="776288"/>
          </a:xfrm>
        </p:spPr>
        <p:txBody>
          <a:bodyPr>
            <a:normAutofit/>
          </a:bodyPr>
          <a:lstStyle/>
          <a:p>
            <a:r>
              <a:rPr lang="en-US" sz="26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Conceptual Design of preferred development scenario</a:t>
            </a: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xmlns="" id="{F16B7A74-1E7F-43ED-B742-ECBACBA03E77}"/>
              </a:ext>
            </a:extLst>
          </p:cNvPr>
          <p:cNvSpPr txBox="1">
            <a:spLocks/>
          </p:cNvSpPr>
          <p:nvPr/>
        </p:nvSpPr>
        <p:spPr>
          <a:xfrm>
            <a:off x="942975" y="622860"/>
            <a:ext cx="11042811" cy="77628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rgbClr val="244B99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DESCRIPTION OF THE CONSULTANCY SERVICES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031227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Θέση περιεχομένου 5"/>
          <p:cNvGraphicFramePr>
            <a:graphicFrameLocks noGrp="1"/>
          </p:cNvGraphicFramePr>
          <p:nvPr>
            <p:ph idx="1"/>
          </p:nvPr>
        </p:nvGraphicFramePr>
        <p:xfrm>
          <a:off x="1031874" y="1993900"/>
          <a:ext cx="6613526" cy="3358511"/>
        </p:xfrm>
        <a:graphic>
          <a:graphicData uri="http://schemas.openxmlformats.org/drawingml/2006/table">
            <a:tbl>
              <a:tblPr/>
              <a:tblGrid>
                <a:gridCol w="599961">
                  <a:extLst>
                    <a:ext uri="{9D8B030D-6E8A-4147-A177-3AD203B41FA5}">
                      <a16:colId xmlns:a16="http://schemas.microsoft.com/office/drawing/2014/main" xmlns="" val="630411625"/>
                    </a:ext>
                  </a:extLst>
                </a:gridCol>
                <a:gridCol w="6013565">
                  <a:extLst>
                    <a:ext uri="{9D8B030D-6E8A-4147-A177-3AD203B41FA5}">
                      <a16:colId xmlns:a16="http://schemas.microsoft.com/office/drawing/2014/main" xmlns="" val="1229778552"/>
                    </a:ext>
                  </a:extLst>
                </a:gridCol>
              </a:tblGrid>
              <a:tr h="587855">
                <a:tc>
                  <a:txBody>
                    <a:bodyPr/>
                    <a:lstStyle/>
                    <a:p>
                      <a:pPr algn="l" fontAlgn="t"/>
                      <a:r>
                        <a:rPr lang="el-GR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522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2400" b="1" i="0" u="none" strike="noStrike" dirty="0">
                          <a:solidFill>
                            <a:srgbClr val="FFFFFF"/>
                          </a:solidFill>
                          <a:effectLst/>
                          <a:latin typeface="Tw Cen MT" panose="020B0602020104020603" pitchFamily="34" charset="0"/>
                        </a:rPr>
                        <a:t>Main issues to be considered for the conceptual design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522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021398113"/>
                  </a:ext>
                </a:extLst>
              </a:tr>
              <a:tr h="376077">
                <a:tc>
                  <a:txBody>
                    <a:bodyPr/>
                    <a:lstStyle/>
                    <a:p>
                      <a:pPr algn="ctr" rtl="0" fontAlgn="ctr"/>
                      <a:r>
                        <a:rPr lang="el-GR" sz="1600" b="0" i="0" u="none" strike="noStrike">
                          <a:solidFill>
                            <a:srgbClr val="1F1F1F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E9E5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600" b="0" i="0" u="none" strike="noStrike" dirty="0">
                          <a:solidFill>
                            <a:srgbClr val="1F1F1F"/>
                          </a:solidFill>
                          <a:effectLst/>
                          <a:latin typeface="Tw Cen MT" panose="020B0602020104020603" pitchFamily="34" charset="0"/>
                        </a:rPr>
                        <a:t>Compliance to the TEN-T Standards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E9E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51610585"/>
                  </a:ext>
                </a:extLst>
              </a:tr>
              <a:tr h="376077">
                <a:tc>
                  <a:txBody>
                    <a:bodyPr/>
                    <a:lstStyle/>
                    <a:p>
                      <a:pPr algn="ctr" rtl="0" fontAlgn="ctr"/>
                      <a:r>
                        <a:rPr lang="el-GR" sz="1600" b="0" i="0" u="none" strike="noStrike">
                          <a:solidFill>
                            <a:srgbClr val="1F1F1F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E9E5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600" b="0" i="0" u="none" strike="noStrike">
                          <a:solidFill>
                            <a:srgbClr val="1F1F1F"/>
                          </a:solidFill>
                          <a:effectLst/>
                          <a:latin typeface="Tw Cen MT" panose="020B0602020104020603" pitchFamily="34" charset="0"/>
                        </a:rPr>
                        <a:t>Interoperability standards  (wherever possible)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E9E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164538148"/>
                  </a:ext>
                </a:extLst>
              </a:tr>
              <a:tr h="440892">
                <a:tc>
                  <a:txBody>
                    <a:bodyPr/>
                    <a:lstStyle/>
                    <a:p>
                      <a:pPr algn="ctr" rtl="0" fontAlgn="ctr"/>
                      <a:r>
                        <a:rPr lang="el-GR" sz="1600" b="0" i="0" u="none" strike="noStrike">
                          <a:solidFill>
                            <a:srgbClr val="1F1F1F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E9E5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600" b="0" i="0" u="none" strike="noStrike">
                          <a:solidFill>
                            <a:srgbClr val="1F1F1F"/>
                          </a:solidFill>
                          <a:effectLst/>
                          <a:latin typeface="Tw Cen MT" panose="020B0602020104020603" pitchFamily="34" charset="0"/>
                        </a:rPr>
                        <a:t>Integrade Environmental aspects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E9E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74607867"/>
                  </a:ext>
                </a:extLst>
              </a:tr>
              <a:tr h="474807">
                <a:tc>
                  <a:txBody>
                    <a:bodyPr/>
                    <a:lstStyle/>
                    <a:p>
                      <a:pPr algn="ctr" rtl="0" fontAlgn="ctr"/>
                      <a:r>
                        <a:rPr lang="el-GR" sz="1600" b="0" i="0" u="none" strike="noStrike">
                          <a:solidFill>
                            <a:srgbClr val="1F1F1F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E9E5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600" b="0" i="0" u="none" strike="noStrike">
                          <a:solidFill>
                            <a:srgbClr val="1F1F1F"/>
                          </a:solidFill>
                          <a:effectLst/>
                          <a:latin typeface="Tw Cen MT" panose="020B0602020104020603" pitchFamily="34" charset="0"/>
                        </a:rPr>
                        <a:t>Integrade spatial and resettlements aspects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E9E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94610275"/>
                  </a:ext>
                </a:extLst>
              </a:tr>
              <a:tr h="440892">
                <a:tc>
                  <a:txBody>
                    <a:bodyPr/>
                    <a:lstStyle/>
                    <a:p>
                      <a:pPr algn="ctr" rtl="0" fontAlgn="ctr"/>
                      <a:r>
                        <a:rPr lang="el-GR" sz="1600" b="0" i="0" u="none" strike="noStrike">
                          <a:solidFill>
                            <a:srgbClr val="1F1F1F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E9E5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600" b="0" i="0" u="none" strike="noStrike">
                          <a:solidFill>
                            <a:srgbClr val="1F1F1F"/>
                          </a:solidFill>
                          <a:effectLst/>
                          <a:latin typeface="Tw Cen MT" panose="020B0602020104020603" pitchFamily="34" charset="0"/>
                        </a:rPr>
                        <a:t>Provision of the UIC-GB gauge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E9E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767596973"/>
                  </a:ext>
                </a:extLst>
              </a:tr>
              <a:tr h="508721">
                <a:tc>
                  <a:txBody>
                    <a:bodyPr/>
                    <a:lstStyle/>
                    <a:p>
                      <a:pPr algn="ctr" rtl="0" fontAlgn="ctr"/>
                      <a:r>
                        <a:rPr lang="el-GR" sz="1600" b="0" i="0" u="none" strike="noStrike">
                          <a:solidFill>
                            <a:srgbClr val="1F1F1F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E9E5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IE" sz="1600" b="0" i="0" u="none" strike="noStrike" dirty="0">
                          <a:solidFill>
                            <a:srgbClr val="1F1F1F"/>
                          </a:solidFill>
                          <a:effectLst/>
                          <a:latin typeface="Tw Cen MT" panose="020B0602020104020603" pitchFamily="34" charset="0"/>
                        </a:rPr>
                        <a:t>Electrification with OCL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E9E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26908466"/>
                  </a:ext>
                </a:extLst>
              </a:tr>
            </a:tbl>
          </a:graphicData>
        </a:graphic>
      </p:graphicFrame>
      <p:pic>
        <p:nvPicPr>
          <p:cNvPr id="7" name="Εικόνα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8000" y="1993900"/>
            <a:ext cx="3416300" cy="3416300"/>
          </a:xfrm>
          <a:prstGeom prst="rect">
            <a:avLst/>
          </a:prstGeom>
        </p:spPr>
      </p:pic>
      <p:sp>
        <p:nvSpPr>
          <p:cNvPr id="9" name="Τίτλος 1">
            <a:extLst>
              <a:ext uri="{FF2B5EF4-FFF2-40B4-BE49-F238E27FC236}">
                <a16:creationId xmlns:a16="http://schemas.microsoft.com/office/drawing/2014/main" xmlns="" id="{F3A9E3EB-924B-4752-B5C0-C648646B28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8" y="1126004"/>
            <a:ext cx="11042811" cy="776288"/>
          </a:xfrm>
        </p:spPr>
        <p:txBody>
          <a:bodyPr>
            <a:normAutofit/>
          </a:bodyPr>
          <a:lstStyle/>
          <a:p>
            <a:r>
              <a:rPr lang="en-US" sz="26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Conceptual Design of preferred development scenario</a:t>
            </a: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xmlns="" id="{BA15D236-B689-43C9-806F-1F2012BA326F}"/>
              </a:ext>
            </a:extLst>
          </p:cNvPr>
          <p:cNvSpPr txBox="1">
            <a:spLocks/>
          </p:cNvSpPr>
          <p:nvPr/>
        </p:nvSpPr>
        <p:spPr>
          <a:xfrm>
            <a:off x="942975" y="622860"/>
            <a:ext cx="11042811" cy="77628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rgbClr val="244B99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DESCRIPTION OF THE CONSULTANCY SERVICES</a:t>
            </a:r>
            <a:endParaRPr lang="en-US"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D5B8BAC1-B914-5D4C-8EBD-17944EF0631D}"/>
              </a:ext>
            </a:extLst>
          </p:cNvPr>
          <p:cNvSpPr/>
          <p:nvPr/>
        </p:nvSpPr>
        <p:spPr>
          <a:xfrm>
            <a:off x="485774" y="5444019"/>
            <a:ext cx="1085532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>
              <a:buFont typeface="Wingdings" panose="05000000000000000000" pitchFamily="2" charset="2"/>
              <a:buChar char="ü"/>
            </a:pPr>
            <a:r>
              <a:rPr lang="en-US" sz="2000" dirty="0"/>
              <a:t>Preparation of the </a:t>
            </a:r>
            <a:r>
              <a:rPr lang="en-US" sz="2000" b="1" dirty="0">
                <a:solidFill>
                  <a:schemeClr val="accent5"/>
                </a:solidFill>
              </a:rPr>
              <a:t>Draft Conceptual Design Report (Interim report)</a:t>
            </a:r>
          </a:p>
        </p:txBody>
      </p:sp>
    </p:spTree>
    <p:extLst>
      <p:ext uri="{BB962C8B-B14F-4D97-AF65-F5344CB8AC3E}">
        <p14:creationId xmlns:p14="http://schemas.microsoft.com/office/powerpoint/2010/main" val="359776189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561C8D6E-BA33-4890-92E8-CBF668D9B9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DESCRIPTION OF THE CONSULTANCY SERVICES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CC816062-77A4-43D3-B565-6EF5F8C5E1F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108717"/>
            <a:ext cx="10843727" cy="4161453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sz="2400" b="1" dirty="0"/>
              <a:t>Financial and Economic Analysis with CBA of the preferred Development Scenario</a:t>
            </a:r>
          </a:p>
          <a:p>
            <a:pPr lvl="1">
              <a:lnSpc>
                <a:spcPct val="100000"/>
              </a:lnSpc>
              <a:buFont typeface="Wingdings" panose="05000000000000000000" pitchFamily="2" charset="2"/>
              <a:buChar char="ü"/>
            </a:pPr>
            <a:r>
              <a:rPr lang="en-US" dirty="0"/>
              <a:t>Input:</a:t>
            </a:r>
          </a:p>
          <a:p>
            <a:pPr lvl="2">
              <a:buFont typeface="Wingdings" panose="05000000000000000000" pitchFamily="2" charset="2"/>
              <a:buChar char="§"/>
            </a:pPr>
            <a:r>
              <a:rPr lang="en-US" dirty="0"/>
              <a:t>Cost estimates derived from the Conceptual Design activity </a:t>
            </a:r>
          </a:p>
          <a:p>
            <a:pPr lvl="2">
              <a:buFont typeface="Wingdings" panose="05000000000000000000" pitchFamily="2" charset="2"/>
              <a:buChar char="§"/>
            </a:pPr>
            <a:r>
              <a:rPr lang="en-US" dirty="0"/>
              <a:t>Traffic assignments</a:t>
            </a:r>
          </a:p>
          <a:p>
            <a:pPr lvl="2">
              <a:buFont typeface="Wingdings" panose="05000000000000000000" pitchFamily="2" charset="2"/>
              <a:buChar char="§"/>
            </a:pPr>
            <a:r>
              <a:rPr lang="en-US" dirty="0"/>
              <a:t>E&amp;S assessment</a:t>
            </a:r>
          </a:p>
          <a:p>
            <a:pPr marL="914400" lvl="2" indent="0">
              <a:buNone/>
            </a:pPr>
            <a:endParaRPr lang="en-US" dirty="0"/>
          </a:p>
          <a:p>
            <a:pPr lvl="1">
              <a:buFont typeface="Wingdings" panose="05000000000000000000" pitchFamily="2" charset="2"/>
              <a:buChar char="ü"/>
            </a:pPr>
            <a:r>
              <a:rPr lang="en-US" dirty="0"/>
              <a:t>Financial analysis  / Economic analysis</a:t>
            </a:r>
          </a:p>
          <a:p>
            <a:pPr lvl="2">
              <a:buFont typeface="Wingdings" panose="05000000000000000000" pitchFamily="2" charset="2"/>
              <a:buChar char="§"/>
            </a:pPr>
            <a:r>
              <a:rPr lang="en-US" dirty="0"/>
              <a:t>In line with EU CBA guidelines</a:t>
            </a:r>
          </a:p>
          <a:p>
            <a:pPr lvl="2">
              <a:buFont typeface="Wingdings" panose="05000000000000000000" pitchFamily="2" charset="2"/>
              <a:buChar char="§"/>
            </a:pPr>
            <a:endParaRPr lang="en-US" dirty="0"/>
          </a:p>
          <a:p>
            <a:pPr lvl="1">
              <a:buFont typeface="Wingdings" panose="05000000000000000000" pitchFamily="2" charset="2"/>
              <a:buChar char="ü"/>
            </a:pPr>
            <a:r>
              <a:rPr lang="en-US" dirty="0"/>
              <a:t>Preparation of:</a:t>
            </a:r>
          </a:p>
          <a:p>
            <a:pPr lvl="2">
              <a:buFont typeface="Wingdings" panose="05000000000000000000" pitchFamily="2" charset="2"/>
              <a:buChar char="§"/>
            </a:pPr>
            <a:r>
              <a:rPr lang="en-US" dirty="0"/>
              <a:t>the draft financial-economic model and </a:t>
            </a:r>
          </a:p>
          <a:p>
            <a:pPr lvl="2">
              <a:buFont typeface="Wingdings" panose="05000000000000000000" pitchFamily="2" charset="2"/>
              <a:buChar char="§"/>
            </a:pPr>
            <a:r>
              <a:rPr lang="en-US" dirty="0"/>
              <a:t>the financial-economic model guidelines</a:t>
            </a:r>
          </a:p>
          <a:p>
            <a:pPr lvl="2">
              <a:buFont typeface="Wingdings" panose="05000000000000000000" pitchFamily="2" charset="2"/>
              <a:buChar char="§"/>
            </a:pPr>
            <a:endParaRPr lang="en-US" sz="2400" dirty="0"/>
          </a:p>
          <a:p>
            <a:pPr lvl="1">
              <a:buFont typeface="Wingdings" panose="05000000000000000000" pitchFamily="2" charset="2"/>
              <a:buChar char="ü"/>
            </a:pPr>
            <a:r>
              <a:rPr lang="en-US" dirty="0"/>
              <a:t>Preparation of the </a:t>
            </a:r>
            <a:r>
              <a:rPr lang="en-US" b="1" dirty="0"/>
              <a:t>Draft Feasibility Study Report</a:t>
            </a:r>
          </a:p>
          <a:p>
            <a:pPr lvl="1">
              <a:buFont typeface="Wingdings" panose="05000000000000000000" pitchFamily="2" charset="2"/>
              <a:buChar char="ü"/>
            </a:pPr>
            <a:endParaRPr 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188971182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561C8D6E-BA33-4890-92E8-CBF668D9B9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DESCRIPTION OF THE CONSULTANCY SERVICES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CC816062-77A4-43D3-B565-6EF5F8C5E1F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5789" y="1931435"/>
            <a:ext cx="10820400" cy="455333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b="1" dirty="0"/>
              <a:t>Environmental and Social Impact Assessment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en-US" sz="2200" dirty="0"/>
              <a:t>Review of background information, policy guidelines and relevant legislation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en-US" sz="2200" dirty="0"/>
              <a:t>Preparation of the </a:t>
            </a:r>
            <a:r>
              <a:rPr lang="en-US" sz="2200" b="1" dirty="0"/>
              <a:t>Scoping Report </a:t>
            </a:r>
            <a:r>
              <a:rPr lang="en-US" sz="2200" dirty="0"/>
              <a:t>and the </a:t>
            </a:r>
            <a:r>
              <a:rPr lang="en-US" sz="2200" b="1" dirty="0"/>
              <a:t>detailed ESIA Work Plan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en-US" sz="2200" dirty="0">
                <a:solidFill>
                  <a:srgbClr val="244B99"/>
                </a:solidFill>
              </a:rPr>
              <a:t>Specific attention will be paid to issues related to:</a:t>
            </a:r>
          </a:p>
          <a:p>
            <a:pPr lvl="2">
              <a:buFont typeface="Wingdings" panose="05000000000000000000" pitchFamily="2" charset="2"/>
              <a:buChar char="§"/>
            </a:pPr>
            <a:r>
              <a:rPr lang="en-US" sz="2200" dirty="0"/>
              <a:t>Physical environment</a:t>
            </a:r>
          </a:p>
          <a:p>
            <a:pPr lvl="2">
              <a:buFont typeface="Wingdings" panose="05000000000000000000" pitchFamily="2" charset="2"/>
              <a:buChar char="§"/>
            </a:pPr>
            <a:r>
              <a:rPr lang="en-US" sz="2200" dirty="0"/>
              <a:t>Biological environment</a:t>
            </a:r>
          </a:p>
          <a:p>
            <a:pPr lvl="2">
              <a:buFont typeface="Wingdings" panose="05000000000000000000" pitchFamily="2" charset="2"/>
              <a:buChar char="§"/>
            </a:pPr>
            <a:r>
              <a:rPr lang="en-US" sz="2200" dirty="0"/>
              <a:t>Social, economic and cultural environment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en-US" sz="2200" dirty="0"/>
              <a:t>Preparation of the draft ESIA package including;</a:t>
            </a:r>
          </a:p>
          <a:p>
            <a:pPr lvl="2">
              <a:buFont typeface="Wingdings" panose="05000000000000000000" pitchFamily="2" charset="2"/>
              <a:buChar char="§"/>
            </a:pPr>
            <a:r>
              <a:rPr lang="en-US" sz="2200" b="1" dirty="0"/>
              <a:t>Draft Initial SEP, Draft P-ESMP, NTS</a:t>
            </a:r>
          </a:p>
          <a:p>
            <a:pPr lvl="2">
              <a:buFont typeface="Wingdings" panose="05000000000000000000" pitchFamily="2" charset="2"/>
              <a:buChar char="§"/>
            </a:pPr>
            <a:r>
              <a:rPr lang="en-US" sz="2200" b="1" dirty="0"/>
              <a:t>Draft ESIA Report</a:t>
            </a:r>
          </a:p>
          <a:p>
            <a:pPr lvl="2">
              <a:buFont typeface="Wingdings" panose="05000000000000000000" pitchFamily="2" charset="2"/>
              <a:buChar char="§"/>
            </a:pPr>
            <a:r>
              <a:rPr lang="en-US" sz="2200" b="1" dirty="0"/>
              <a:t>Draft LARPF</a:t>
            </a:r>
          </a:p>
        </p:txBody>
      </p:sp>
    </p:spTree>
    <p:extLst>
      <p:ext uri="{BB962C8B-B14F-4D97-AF65-F5344CB8AC3E}">
        <p14:creationId xmlns:p14="http://schemas.microsoft.com/office/powerpoint/2010/main" val="131552186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561C8D6E-BA33-4890-92E8-CBF668D9B9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918749"/>
            <a:ext cx="3912910" cy="776288"/>
          </a:xfrm>
        </p:spPr>
        <p:txBody>
          <a:bodyPr/>
          <a:lstStyle/>
          <a:p>
            <a:r>
              <a:rPr lang="en-US" dirty="0"/>
              <a:t>PROJECT DATA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xmlns="" id="{CC816062-77A4-43D3-B565-6EF5F8C5E1F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1042810" cy="4351338"/>
          </a:xfrm>
        </p:spPr>
        <p:txBody>
          <a:bodyPr>
            <a:normAutofit/>
          </a:bodyPr>
          <a:lstStyle/>
          <a:p>
            <a:pPr marL="3135600" indent="-3135600" defTabSz="320400">
              <a:lnSpc>
                <a:spcPct val="100000"/>
              </a:lnSpc>
              <a:spcBef>
                <a:spcPts val="0"/>
              </a:spcBef>
              <a:buNone/>
              <a:tabLst>
                <a:tab pos="3135600" algn="l"/>
              </a:tabLst>
            </a:pPr>
            <a:r>
              <a:rPr lang="en-US" sz="2600" dirty="0"/>
              <a:t>Beneficiary	</a:t>
            </a:r>
            <a:r>
              <a:rPr lang="en-US" dirty="0"/>
              <a:t>Ministry of Transport and Maritime Affairs (</a:t>
            </a:r>
            <a:r>
              <a:rPr lang="en-US" dirty="0" err="1"/>
              <a:t>MoTMA</a:t>
            </a:r>
            <a:r>
              <a:rPr lang="en-US" dirty="0"/>
              <a:t>)</a:t>
            </a:r>
          </a:p>
          <a:p>
            <a:pPr marL="3135600" indent="-3135600" defTabSz="320400">
              <a:lnSpc>
                <a:spcPct val="100000"/>
              </a:lnSpc>
              <a:spcBef>
                <a:spcPts val="0"/>
              </a:spcBef>
              <a:buNone/>
              <a:tabLst>
                <a:tab pos="3135600" algn="l"/>
              </a:tabLst>
            </a:pPr>
            <a:r>
              <a:rPr lang="en-US" sz="2600" dirty="0"/>
              <a:t>	Railway Infrastructure of Montenegro (</a:t>
            </a:r>
            <a:r>
              <a:rPr lang="en-GB" sz="2600" dirty="0"/>
              <a:t>ŽICG)</a:t>
            </a:r>
            <a:endParaRPr lang="en-US" sz="2600" dirty="0"/>
          </a:p>
          <a:p>
            <a:pPr marL="3135600" indent="-3135600" defTabSz="320400">
              <a:buNone/>
              <a:tabLst>
                <a:tab pos="3135600" algn="l"/>
              </a:tabLst>
            </a:pPr>
            <a:r>
              <a:rPr lang="en-US" sz="2600" dirty="0"/>
              <a:t>Lender/ Lead IFI	</a:t>
            </a:r>
            <a:r>
              <a:rPr lang="en-US" sz="2600" dirty="0" err="1"/>
              <a:t>Kreditanstalt</a:t>
            </a:r>
            <a:r>
              <a:rPr lang="en-US" sz="2600" dirty="0"/>
              <a:t> </a:t>
            </a:r>
            <a:r>
              <a:rPr lang="en-US" sz="2600" dirty="0" err="1"/>
              <a:t>für</a:t>
            </a:r>
            <a:r>
              <a:rPr lang="en-US" sz="2600" dirty="0"/>
              <a:t> </a:t>
            </a:r>
            <a:r>
              <a:rPr lang="en-US" sz="2600" dirty="0" err="1"/>
              <a:t>Wiederaufbau</a:t>
            </a:r>
            <a:r>
              <a:rPr lang="en-US" sz="2600" dirty="0"/>
              <a:t> (</a:t>
            </a:r>
            <a:r>
              <a:rPr lang="en-US" sz="2600" dirty="0" err="1"/>
              <a:t>KfW</a:t>
            </a:r>
            <a:r>
              <a:rPr lang="en-US" sz="2600" dirty="0"/>
              <a:t>)</a:t>
            </a:r>
          </a:p>
          <a:p>
            <a:pPr marL="3135600" indent="-3135600" defTabSz="320400">
              <a:buNone/>
              <a:tabLst>
                <a:tab pos="3135600" algn="l"/>
              </a:tabLst>
            </a:pPr>
            <a:r>
              <a:rPr lang="en-US" sz="2600" dirty="0"/>
              <a:t>Client	European Commission, DG NEAR, represented by EIB</a:t>
            </a:r>
            <a:endParaRPr lang="en-US" sz="2600" dirty="0">
              <a:solidFill>
                <a:srgbClr val="FF0000"/>
              </a:solidFill>
            </a:endParaRPr>
          </a:p>
          <a:p>
            <a:pPr marL="3135600" indent="-3135600" defTabSz="320400">
              <a:buNone/>
              <a:tabLst>
                <a:tab pos="3135600" algn="l"/>
              </a:tabLst>
            </a:pPr>
            <a:r>
              <a:rPr lang="en-US" sz="2600" dirty="0"/>
              <a:t>WBIF Grant Code	WB20-MNE-TRA-02</a:t>
            </a:r>
          </a:p>
          <a:p>
            <a:pPr marL="3135600" indent="-3135600" defTabSz="320400">
              <a:buNone/>
              <a:tabLst>
                <a:tab pos="3135600" algn="l"/>
              </a:tabLst>
            </a:pPr>
            <a:r>
              <a:rPr lang="en-US" sz="2600" dirty="0"/>
              <a:t>Resources	€1,300k – 27 Experts – 1,710 Expert-days</a:t>
            </a:r>
          </a:p>
          <a:p>
            <a:pPr marL="3135600" indent="-3135600" defTabSz="320400">
              <a:buNone/>
              <a:tabLst>
                <a:tab pos="3135600" algn="l"/>
              </a:tabLst>
            </a:pPr>
            <a:r>
              <a:rPr lang="en-US" sz="2600" dirty="0"/>
              <a:t>Start Date	19 May 2020</a:t>
            </a:r>
          </a:p>
          <a:p>
            <a:pPr marL="3135600" indent="-3135600" defTabSz="320400">
              <a:buNone/>
              <a:tabLst>
                <a:tab pos="3135600" algn="l"/>
              </a:tabLst>
            </a:pPr>
            <a:r>
              <a:rPr lang="en-US" sz="2600" dirty="0"/>
              <a:t>Duration	15 months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9944014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561C8D6E-BA33-4890-92E8-CBF668D9B9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DESCRIPTION OF THE CONSULTANCY SERVICES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CC816062-77A4-43D3-B565-6EF5F8C5E1F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845000"/>
            <a:ext cx="10638453" cy="4275882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sz="3400" b="1" dirty="0"/>
              <a:t>Project Close-out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en-US" sz="3100" dirty="0"/>
              <a:t>Final Study Workshop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en-US" sz="3100" dirty="0"/>
              <a:t>Preparation of the </a:t>
            </a:r>
            <a:r>
              <a:rPr lang="en-US" sz="3100" b="1" dirty="0"/>
              <a:t>Final ESIA Report</a:t>
            </a:r>
            <a:r>
              <a:rPr lang="en-US" sz="3100" dirty="0"/>
              <a:t>, including:</a:t>
            </a:r>
          </a:p>
          <a:p>
            <a:pPr lvl="2">
              <a:buFont typeface="Wingdings" panose="05000000000000000000" pitchFamily="2" charset="2"/>
              <a:buChar char="§"/>
            </a:pPr>
            <a:r>
              <a:rPr lang="en-US" sz="2800" dirty="0"/>
              <a:t>Final P-ESMP</a:t>
            </a:r>
          </a:p>
          <a:p>
            <a:pPr lvl="2">
              <a:buFont typeface="Wingdings" panose="05000000000000000000" pitchFamily="2" charset="2"/>
              <a:buChar char="§"/>
            </a:pPr>
            <a:r>
              <a:rPr lang="en-US" sz="2800" dirty="0"/>
              <a:t>Final LARPF</a:t>
            </a:r>
          </a:p>
          <a:p>
            <a:pPr lvl="2">
              <a:buFont typeface="Wingdings" panose="05000000000000000000" pitchFamily="2" charset="2"/>
              <a:buChar char="§"/>
            </a:pPr>
            <a:r>
              <a:rPr lang="en-US" sz="2800" dirty="0"/>
              <a:t>Final SEP</a:t>
            </a:r>
          </a:p>
          <a:p>
            <a:pPr lvl="2">
              <a:buFont typeface="Wingdings" panose="05000000000000000000" pitchFamily="2" charset="2"/>
              <a:buChar char="§"/>
            </a:pPr>
            <a:r>
              <a:rPr lang="en-US" sz="2800" dirty="0"/>
              <a:t>Final NTS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en-US" sz="3100" dirty="0"/>
              <a:t>Preparation of the </a:t>
            </a:r>
            <a:r>
              <a:rPr lang="en-US" sz="3100" b="1" dirty="0"/>
              <a:t>Final Conceptual Design Report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en-US" sz="3100" dirty="0"/>
              <a:t>Preparation of the </a:t>
            </a:r>
            <a:r>
              <a:rPr lang="en-US" sz="3100" b="1" dirty="0"/>
              <a:t>Final Financial Model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en-US" sz="3100" dirty="0"/>
              <a:t>Preparation of the </a:t>
            </a:r>
            <a:r>
              <a:rPr lang="en-US" sz="3100" b="1" dirty="0"/>
              <a:t>Final Feasibility Report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en-US" sz="3100" dirty="0"/>
              <a:t>Preparation of the </a:t>
            </a:r>
            <a:r>
              <a:rPr lang="en-US" sz="3100" b="1" dirty="0"/>
              <a:t>Project Executive Summary</a:t>
            </a:r>
          </a:p>
        </p:txBody>
      </p:sp>
    </p:spTree>
    <p:extLst>
      <p:ext uri="{BB962C8B-B14F-4D97-AF65-F5344CB8AC3E}">
        <p14:creationId xmlns:p14="http://schemas.microsoft.com/office/powerpoint/2010/main" val="401135262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2">
            <a:extLst>
              <a:ext uri="{FF2B5EF4-FFF2-40B4-BE49-F238E27FC236}">
                <a16:creationId xmlns:a16="http://schemas.microsoft.com/office/drawing/2014/main" xmlns="" id="{A94A7E9B-8551-4B5C-A8F2-C44CFA975BA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3142" y="5966872"/>
            <a:ext cx="11016486" cy="630467"/>
          </a:xfrm>
        </p:spPr>
        <p:txBody>
          <a:bodyPr>
            <a:normAutofit/>
          </a:bodyPr>
          <a:lstStyle/>
          <a:p>
            <a:pPr marL="457200" lvl="1" indent="0">
              <a:buNone/>
            </a:pPr>
            <a:r>
              <a:rPr lang="en-US" sz="1200" i="1" dirty="0"/>
              <a:t>* Interim reports / Technical Notes to be described and proposed in the Inception Report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xmlns="" id="{00728E57-B5AD-4944-A65E-01A0873D4E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PROJECT TIMELINE</a:t>
            </a:r>
            <a:endParaRPr lang="en-GB" dirty="0"/>
          </a:p>
        </p:txBody>
      </p:sp>
      <p:pic>
        <p:nvPicPr>
          <p:cNvPr id="3" name="Picture 2" descr="A screenshot of a social media post&#10;&#10;Description automatically generated">
            <a:extLst>
              <a:ext uri="{FF2B5EF4-FFF2-40B4-BE49-F238E27FC236}">
                <a16:creationId xmlns:a16="http://schemas.microsoft.com/office/drawing/2014/main" xmlns="" id="{7602EEED-094E-4D59-A224-3B1B3EF5B32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705549"/>
            <a:ext cx="12192000" cy="41677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364815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RISKS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199" y="1688841"/>
            <a:ext cx="11042810" cy="4721290"/>
          </a:xfrm>
        </p:spPr>
        <p:txBody>
          <a:bodyPr>
            <a:normAutofit fontScale="92500" lnSpcReduction="20000"/>
          </a:bodyPr>
          <a:lstStyle/>
          <a:p>
            <a:pPr>
              <a:buFont typeface="Wingdings" panose="05000000000000000000" pitchFamily="2" charset="2"/>
              <a:buChar char="q"/>
            </a:pPr>
            <a:r>
              <a:rPr lang="en-US" sz="2600" dirty="0"/>
              <a:t> Insufficient cooperation between the parties involved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en-US" sz="1900" dirty="0"/>
              <a:t>Early </a:t>
            </a:r>
            <a:r>
              <a:rPr lang="en-US" sz="1900" dirty="0" err="1"/>
              <a:t>mobilisation</a:t>
            </a:r>
            <a:endParaRPr lang="en-US" sz="1900" dirty="0"/>
          </a:p>
          <a:p>
            <a:pPr lvl="1">
              <a:buFont typeface="Wingdings" panose="05000000000000000000" pitchFamily="2" charset="2"/>
              <a:buChar char="ü"/>
            </a:pPr>
            <a:r>
              <a:rPr lang="en-US" sz="1900" dirty="0"/>
              <a:t>Continuous collaboration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sz="2600" dirty="0"/>
              <a:t> Lack and/or loss and/or decline of political will to promote the Project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en-US" sz="1900" dirty="0"/>
              <a:t>Efficient communication with the stakeholders involved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en-US" sz="1900" dirty="0"/>
              <a:t>Proper dissemination of the project’s purpose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sz="2600" dirty="0"/>
              <a:t> Lengthy data collection period / Inconsistency of existing data / Lack or inadequacy of data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en-US" sz="1900" dirty="0"/>
              <a:t>Early review of data and early identification of missing data/information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en-US" sz="1900" dirty="0"/>
              <a:t>Continuous cooperation with </a:t>
            </a:r>
            <a:r>
              <a:rPr lang="en-US" sz="1900" dirty="0" err="1"/>
              <a:t>MoTMA</a:t>
            </a:r>
            <a:r>
              <a:rPr lang="en-US" sz="1900" dirty="0"/>
              <a:t>/ŽICG 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en-US" sz="1900" dirty="0"/>
              <a:t>References in Montenegrin will be translated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sz="2600" dirty="0"/>
              <a:t> Lack or delay on providing the existing transport model / inadequacy of data regarding the Albanian section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en-US" sz="1900" dirty="0"/>
              <a:t>Use of other existing transport models (REBIS, Podgorica bypass, AIC etc.) 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en-US" sz="1900" dirty="0"/>
              <a:t>Adequate market research and/or traffic demand surveys for the estimation of potential demand from the Albanian side</a:t>
            </a:r>
          </a:p>
          <a:p>
            <a:pPr lvl="1">
              <a:buFont typeface="Wingdings" panose="05000000000000000000" pitchFamily="2" charset="2"/>
              <a:buChar char="ü"/>
            </a:pPr>
            <a:endParaRPr lang="en-US" dirty="0"/>
          </a:p>
          <a:p>
            <a:pPr lvl="1">
              <a:buFont typeface="Wingdings" panose="05000000000000000000" pitchFamily="2" charset="2"/>
              <a:buChar char="ü"/>
            </a:pP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1526682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RISKS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199" y="1688841"/>
            <a:ext cx="11042810" cy="4721290"/>
          </a:xfrm>
        </p:spPr>
        <p:txBody>
          <a:bodyPr>
            <a:normAutofit lnSpcReduction="10000"/>
          </a:bodyPr>
          <a:lstStyle/>
          <a:p>
            <a:pPr>
              <a:buFont typeface="Wingdings" panose="05000000000000000000" pitchFamily="2" charset="2"/>
              <a:buChar char="q"/>
            </a:pPr>
            <a:r>
              <a:rPr lang="en-US" sz="2400" dirty="0"/>
              <a:t>Technical incompatibility of rail infrastructure in Montenegro and Albania 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en-US" sz="1900" dirty="0"/>
              <a:t>Establishment of proper coordination with the respective stakeholders in Albania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sz="2600" dirty="0"/>
              <a:t> </a:t>
            </a:r>
            <a:r>
              <a:rPr lang="en-US" sz="2400" dirty="0"/>
              <a:t>Actions and comments / approvals are not provided in due time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en-US" sz="1900" dirty="0"/>
              <a:t>Continuous cooperation with the PIU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sz="2600" dirty="0"/>
              <a:t> </a:t>
            </a:r>
            <a:r>
              <a:rPr lang="en-US" sz="2400" dirty="0"/>
              <a:t>Some counterparts’ reluctance to work/communicate in English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en-US" sz="1900" dirty="0"/>
              <a:t>Ability of some team members to communicate in Montenegrin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sz="2600" dirty="0">
                <a:solidFill>
                  <a:srgbClr val="FF0000"/>
                </a:solidFill>
              </a:rPr>
              <a:t> </a:t>
            </a:r>
            <a:r>
              <a:rPr lang="en-US" sz="2400" dirty="0"/>
              <a:t>Travel restrictions due to the pandemic banning the international experts from visiting Montenegro or limiting experts’ movements</a:t>
            </a:r>
            <a:r>
              <a:rPr lang="el-GR" sz="2400" dirty="0"/>
              <a:t> </a:t>
            </a:r>
            <a:r>
              <a:rPr lang="en-US" sz="2400" dirty="0"/>
              <a:t>around the country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en-US" sz="1900" dirty="0"/>
              <a:t>Strengthening the team with local experts (to liaise with the local authorities and key stakeholders)</a:t>
            </a:r>
          </a:p>
          <a:p>
            <a:pPr lvl="2">
              <a:buFont typeface="Wingdings" panose="05000000000000000000" pitchFamily="2" charset="2"/>
              <a:buChar char="§"/>
            </a:pPr>
            <a:r>
              <a:rPr lang="en-US" sz="1900" dirty="0"/>
              <a:t>Local Railway expert, already approved and mobilized</a:t>
            </a:r>
          </a:p>
          <a:p>
            <a:pPr lvl="2">
              <a:buFont typeface="Wingdings" panose="05000000000000000000" pitchFamily="2" charset="2"/>
              <a:buChar char="§"/>
            </a:pPr>
            <a:r>
              <a:rPr lang="en-US" sz="1900" dirty="0"/>
              <a:t>Additional local experts identified – CVs to be submitted for approval asap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en-US" sz="1900" dirty="0"/>
              <a:t>Using technology </a:t>
            </a:r>
            <a:r>
              <a:rPr lang="el-GR" sz="1900" dirty="0"/>
              <a:t>(</a:t>
            </a:r>
            <a:r>
              <a:rPr lang="en-US" sz="1900" dirty="0"/>
              <a:t>Skype, Zoom etc) to perform meetings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en-US" sz="1900" dirty="0"/>
              <a:t>Coordinating with client and beneficiary to adjust the workplan (if and where needed) </a:t>
            </a:r>
            <a:endParaRPr lang="el-GR" sz="1900" dirty="0"/>
          </a:p>
          <a:p>
            <a:pPr marL="0" indent="0">
              <a:buNone/>
            </a:pPr>
            <a:endParaRPr lang="el-GR" dirty="0">
              <a:solidFill>
                <a:schemeClr val="accent3">
                  <a:lumMod val="75000"/>
                </a:schemeClr>
              </a:solidFill>
            </a:endParaRPr>
          </a:p>
          <a:p>
            <a:pPr lvl="1">
              <a:buFont typeface="Wingdings" panose="05000000000000000000" pitchFamily="2" charset="2"/>
              <a:buChar char="ü"/>
            </a:pPr>
            <a:endParaRPr lang="en-US" dirty="0"/>
          </a:p>
          <a:p>
            <a:pPr lvl="1">
              <a:buFont typeface="Wingdings" panose="05000000000000000000" pitchFamily="2" charset="2"/>
              <a:buChar char="ü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8012188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LANGUAGE - COMMUNICATIONS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00877" y="1912419"/>
            <a:ext cx="10965025" cy="3960845"/>
          </a:xfrm>
        </p:spPr>
        <p:txBody>
          <a:bodyPr>
            <a:noAutofit/>
          </a:bodyPr>
          <a:lstStyle/>
          <a:p>
            <a:pPr>
              <a:buFont typeface="Wingdings" panose="05000000000000000000" pitchFamily="2" charset="2"/>
              <a:buChar char="ü"/>
            </a:pPr>
            <a:r>
              <a:rPr lang="en-US" sz="2200" dirty="0"/>
              <a:t>All formal communications will be in English.</a:t>
            </a:r>
          </a:p>
          <a:p>
            <a:pPr>
              <a:buFont typeface="Wingdings" panose="05000000000000000000" pitchFamily="2" charset="2"/>
              <a:buChar char="ü"/>
            </a:pPr>
            <a:endParaRPr lang="en-US" sz="2200" dirty="0"/>
          </a:p>
          <a:p>
            <a:pPr>
              <a:buFont typeface="Wingdings" panose="05000000000000000000" pitchFamily="2" charset="2"/>
              <a:buChar char="ü"/>
            </a:pPr>
            <a:r>
              <a:rPr lang="en-US" sz="2200" dirty="0"/>
              <a:t>Communications on technical issues with the local experts can be also made in Montenegrin.</a:t>
            </a:r>
          </a:p>
          <a:p>
            <a:pPr>
              <a:buFont typeface="Wingdings" panose="05000000000000000000" pitchFamily="2" charset="2"/>
              <a:buChar char="ü"/>
            </a:pPr>
            <a:endParaRPr lang="en-US" sz="2200" dirty="0"/>
          </a:p>
          <a:p>
            <a:pPr>
              <a:buFont typeface="Wingdings" panose="05000000000000000000" pitchFamily="2" charset="2"/>
              <a:buChar char="ü"/>
            </a:pPr>
            <a:r>
              <a:rPr lang="en-US" sz="2200" dirty="0"/>
              <a:t>Deliverables will be prepared in English and their final versions will be translated to Montenegrin. All other reports will be prepared in English.</a:t>
            </a:r>
          </a:p>
          <a:p>
            <a:pPr>
              <a:buFont typeface="Wingdings" panose="05000000000000000000" pitchFamily="2" charset="2"/>
              <a:buChar char="ü"/>
            </a:pPr>
            <a:endParaRPr lang="en-US" sz="2200" dirty="0"/>
          </a:p>
          <a:p>
            <a:pPr>
              <a:buFont typeface="Wingdings" panose="05000000000000000000" pitchFamily="2" charset="2"/>
              <a:buChar char="ü"/>
            </a:pPr>
            <a:r>
              <a:rPr lang="en-US" sz="2200" dirty="0"/>
              <a:t>Deliverables will be submitted to the PIU, </a:t>
            </a:r>
            <a:r>
              <a:rPr lang="en-US" sz="2200" dirty="0" err="1"/>
              <a:t>KfW</a:t>
            </a:r>
            <a:r>
              <a:rPr lang="en-US" sz="2200" dirty="0"/>
              <a:t> and EUD. The PIU shall ensure their distribution to other stakeholders. </a:t>
            </a:r>
          </a:p>
        </p:txBody>
      </p:sp>
    </p:spTree>
    <p:extLst>
      <p:ext uri="{BB962C8B-B14F-4D97-AF65-F5344CB8AC3E}">
        <p14:creationId xmlns:p14="http://schemas.microsoft.com/office/powerpoint/2010/main" val="206902817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NEXT STEPS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198" y="1688840"/>
            <a:ext cx="10848393" cy="4739951"/>
          </a:xfrm>
        </p:spPr>
        <p:txBody>
          <a:bodyPr>
            <a:normAutofit fontScale="92500" lnSpcReduction="20000"/>
          </a:bodyPr>
          <a:lstStyle/>
          <a:p>
            <a:pPr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sz="2200" b="1" dirty="0"/>
              <a:t>Identification and approval of NKEs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sz="2200" b="1" dirty="0"/>
              <a:t>Establishment of communication links 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sz="2200" b="1" dirty="0"/>
              <a:t>Collection of all related inputs </a:t>
            </a:r>
            <a:r>
              <a:rPr lang="en-US" sz="2200" dirty="0"/>
              <a:t>(studies, regulatory requirements, local rulebooks and guidelines)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sz="2200" b="1" dirty="0"/>
              <a:t>Review of previous studies and background information, thorough assessment of the current situation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sz="2200" b="1" dirty="0"/>
              <a:t>Definition of the structure for the Feasibility Study and ESIA documentations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sz="2200" b="1" dirty="0"/>
              <a:t>Site visit 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sz="2200" b="1" dirty="0"/>
              <a:t>Development of a detailed work plan </a:t>
            </a:r>
            <a:r>
              <a:rPr lang="en-US" sz="2200" dirty="0"/>
              <a:t>(sub-activities, relationships, milestones, deliverables)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sz="2200" b="1" dirty="0"/>
              <a:t>Preparation of the Inception Report</a:t>
            </a:r>
          </a:p>
        </p:txBody>
      </p:sp>
    </p:spTree>
    <p:extLst>
      <p:ext uri="{BB962C8B-B14F-4D97-AF65-F5344CB8AC3E}">
        <p14:creationId xmlns:p14="http://schemas.microsoft.com/office/powerpoint/2010/main" val="288731110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561C8D6E-BA33-4890-92E8-CBF668D9B9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7626" y="1032089"/>
            <a:ext cx="4195714" cy="776288"/>
          </a:xfrm>
        </p:spPr>
        <p:txBody>
          <a:bodyPr>
            <a:normAutofit/>
          </a:bodyPr>
          <a:lstStyle/>
          <a:p>
            <a:r>
              <a:rPr lang="en-US" sz="4400" dirty="0"/>
              <a:t>STAKEHOLDERS</a:t>
            </a:r>
            <a:r>
              <a:rPr lang="en-US" dirty="0"/>
              <a:t> </a:t>
            </a:r>
          </a:p>
        </p:txBody>
      </p:sp>
      <p:sp>
        <p:nvSpPr>
          <p:cNvPr id="6" name="Text Placeholder 1"/>
          <p:cNvSpPr txBox="1">
            <a:spLocks/>
          </p:cNvSpPr>
          <p:nvPr/>
        </p:nvSpPr>
        <p:spPr>
          <a:xfrm>
            <a:off x="880283" y="1690686"/>
            <a:ext cx="11272838" cy="4822081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244B99"/>
              </a:buClr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244B99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244B99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244B99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244B99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  <a:spcBef>
                <a:spcPts val="300"/>
              </a:spcBef>
            </a:pPr>
            <a:r>
              <a:rPr lang="en-US" sz="2000" dirty="0"/>
              <a:t>Ministry of Transport and Maritime Affairs (</a:t>
            </a:r>
            <a:r>
              <a:rPr lang="en-US" sz="2000" dirty="0" err="1"/>
              <a:t>MoTMA</a:t>
            </a:r>
            <a:r>
              <a:rPr lang="en-US" sz="2000" dirty="0"/>
              <a:t>)</a:t>
            </a:r>
          </a:p>
          <a:p>
            <a:pPr>
              <a:lnSpc>
                <a:spcPct val="150000"/>
              </a:lnSpc>
              <a:spcBef>
                <a:spcPts val="300"/>
              </a:spcBef>
            </a:pPr>
            <a:r>
              <a:rPr lang="en-US" sz="2000" dirty="0"/>
              <a:t>Railway Infrastructure of Montenegro (</a:t>
            </a:r>
            <a:r>
              <a:rPr lang="en-GB" sz="2000" dirty="0"/>
              <a:t>ŽICG</a:t>
            </a:r>
            <a:r>
              <a:rPr lang="en-US" sz="2000" dirty="0"/>
              <a:t>)</a:t>
            </a:r>
          </a:p>
          <a:p>
            <a:pPr>
              <a:lnSpc>
                <a:spcPct val="150000"/>
              </a:lnSpc>
              <a:spcBef>
                <a:spcPts val="300"/>
              </a:spcBef>
            </a:pPr>
            <a:r>
              <a:rPr lang="en-US" sz="2000" dirty="0" err="1"/>
              <a:t>KfW</a:t>
            </a:r>
            <a:r>
              <a:rPr lang="en-US" sz="2000" dirty="0"/>
              <a:t> as Lead IFI</a:t>
            </a:r>
          </a:p>
          <a:p>
            <a:pPr>
              <a:lnSpc>
                <a:spcPct val="150000"/>
              </a:lnSpc>
              <a:spcBef>
                <a:spcPts val="300"/>
              </a:spcBef>
            </a:pPr>
            <a:r>
              <a:rPr lang="en-US" sz="2000" dirty="0"/>
              <a:t>EIB as IPF9 Contracting Authority (CA) and Client</a:t>
            </a:r>
          </a:p>
          <a:p>
            <a:pPr>
              <a:lnSpc>
                <a:spcPct val="150000"/>
              </a:lnSpc>
              <a:spcBef>
                <a:spcPts val="300"/>
              </a:spcBef>
            </a:pPr>
            <a:r>
              <a:rPr lang="en-US" sz="2000" dirty="0"/>
              <a:t>European Commission, EU Delegation in Montenegro</a:t>
            </a:r>
          </a:p>
          <a:p>
            <a:pPr>
              <a:lnSpc>
                <a:spcPct val="150000"/>
              </a:lnSpc>
              <a:spcBef>
                <a:spcPts val="300"/>
              </a:spcBef>
            </a:pPr>
            <a:r>
              <a:rPr lang="en-US" sz="2000" dirty="0"/>
              <a:t>Ministry of Finance - National IPA Coordinator (NIPAC)</a:t>
            </a:r>
          </a:p>
          <a:p>
            <a:pPr>
              <a:lnSpc>
                <a:spcPct val="150000"/>
              </a:lnSpc>
              <a:spcBef>
                <a:spcPts val="300"/>
              </a:spcBef>
            </a:pPr>
            <a:r>
              <a:rPr lang="en-US" sz="2000" dirty="0"/>
              <a:t>Montenegrin Environmental Protection Agency (EPA)</a:t>
            </a:r>
          </a:p>
          <a:p>
            <a:pPr>
              <a:lnSpc>
                <a:spcPct val="150000"/>
              </a:lnSpc>
              <a:spcBef>
                <a:spcPts val="300"/>
              </a:spcBef>
            </a:pPr>
            <a:r>
              <a:rPr lang="en-US" sz="2000" dirty="0"/>
              <a:t>Railway operation and maintenance companies</a:t>
            </a:r>
          </a:p>
          <a:p>
            <a:pPr>
              <a:lnSpc>
                <a:spcPct val="150000"/>
              </a:lnSpc>
              <a:spcBef>
                <a:spcPts val="300"/>
              </a:spcBef>
            </a:pPr>
            <a:r>
              <a:rPr lang="en-US" sz="2000" dirty="0"/>
              <a:t>City and District authorities</a:t>
            </a:r>
          </a:p>
        </p:txBody>
      </p:sp>
    </p:spTree>
    <p:extLst>
      <p:ext uri="{BB962C8B-B14F-4D97-AF65-F5344CB8AC3E}">
        <p14:creationId xmlns:p14="http://schemas.microsoft.com/office/powerpoint/2010/main" val="238264971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561C8D6E-BA33-4890-92E8-CBF668D9B9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984736"/>
            <a:ext cx="3545265" cy="776288"/>
          </a:xfrm>
        </p:spPr>
        <p:txBody>
          <a:bodyPr/>
          <a:lstStyle/>
          <a:p>
            <a:r>
              <a:rPr lang="en-US" dirty="0"/>
              <a:t>THE PROJECT </a:t>
            </a:r>
          </a:p>
        </p:txBody>
      </p:sp>
      <p:grpSp>
        <p:nvGrpSpPr>
          <p:cNvPr id="5" name="Group 4"/>
          <p:cNvGrpSpPr/>
          <p:nvPr/>
        </p:nvGrpSpPr>
        <p:grpSpPr>
          <a:xfrm>
            <a:off x="6178608" y="1757225"/>
            <a:ext cx="5642604" cy="4428580"/>
            <a:chOff x="4025645" y="1756717"/>
            <a:chExt cx="4965955" cy="3834714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025645" y="1756717"/>
              <a:ext cx="4965955" cy="3834714"/>
            </a:xfrm>
            <a:prstGeom prst="rect">
              <a:avLst/>
            </a:prstGeom>
          </p:spPr>
        </p:pic>
        <p:sp>
          <p:nvSpPr>
            <p:cNvPr id="7" name="Oval 6"/>
            <p:cNvSpPr/>
            <p:nvPr/>
          </p:nvSpPr>
          <p:spPr>
            <a:xfrm rot="20367977">
              <a:off x="7010400" y="3962400"/>
              <a:ext cx="304800" cy="609600"/>
            </a:xfrm>
            <a:prstGeom prst="ellipse">
              <a:avLst/>
            </a:prstGeom>
            <a:noFill/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8" name="Content Placeholder 3">
            <a:extLst>
              <a:ext uri="{FF2B5EF4-FFF2-40B4-BE49-F238E27FC236}">
                <a16:creationId xmlns:a16="http://schemas.microsoft.com/office/drawing/2014/main" xmlns="" id="{C7D91D36-59C6-4934-9F5D-AF0F8EA98C6A}"/>
              </a:ext>
            </a:extLst>
          </p:cNvPr>
          <p:cNvSpPr txBox="1">
            <a:spLocks/>
          </p:cNvSpPr>
          <p:nvPr/>
        </p:nvSpPr>
        <p:spPr>
          <a:xfrm>
            <a:off x="877329" y="4492417"/>
            <a:ext cx="3810000" cy="2280741"/>
          </a:xfrm>
          <a:prstGeom prst="rect">
            <a:avLst/>
          </a:prstGeom>
        </p:spPr>
        <p:txBody>
          <a:bodyPr lIns="64291" tIns="32146" rIns="64291" bIns="32146" anchor="t"/>
          <a:lstStyle>
            <a:lvl1pPr marL="321457" indent="-321457" algn="l" defTabSz="320675" rtl="0" eaLnBrk="0" fontAlgn="base" hangingPunct="0">
              <a:spcBef>
                <a:spcPts val="281"/>
              </a:spcBef>
              <a:spcAft>
                <a:spcPct val="0"/>
              </a:spcAft>
              <a:buClr>
                <a:srgbClr val="822F2F"/>
              </a:buClr>
              <a:buFont typeface="Wingdings" pitchFamily="2" charset="2"/>
              <a:buChar char="ü"/>
              <a:defRPr sz="2500" kern="1200">
                <a:solidFill>
                  <a:schemeClr val="tx1"/>
                </a:solidFill>
                <a:latin typeface="Calibri" pitchFamily="34" charset="0"/>
                <a:ea typeface="ＭＳ Ｐゴシック" pitchFamily="-107" charset="-128"/>
                <a:cs typeface="ＭＳ Ｐゴシック" pitchFamily="-107" charset="-128"/>
              </a:defRPr>
            </a:lvl1pPr>
            <a:lvl2pPr marL="642915" indent="-321457" algn="l" defTabSz="320675" rtl="0" eaLnBrk="0" fontAlgn="base" hangingPunct="0">
              <a:spcBef>
                <a:spcPts val="703"/>
              </a:spcBef>
              <a:spcAft>
                <a:spcPct val="0"/>
              </a:spcAft>
              <a:buClr>
                <a:srgbClr val="822F2F"/>
              </a:buClr>
              <a:buFont typeface="Wingdings" pitchFamily="2" charset="2"/>
              <a:buChar char="ü"/>
              <a:defRPr sz="2200" kern="1200">
                <a:solidFill>
                  <a:schemeClr val="tx1"/>
                </a:solidFill>
                <a:latin typeface="Calibri" pitchFamily="34" charset="0"/>
                <a:ea typeface="ＭＳ Ｐゴシック" pitchFamily="-107" charset="-128"/>
                <a:cs typeface="+mn-cs"/>
              </a:defRPr>
            </a:lvl2pPr>
            <a:lvl3pPr marL="803643" indent="-225020" algn="l" defTabSz="320675" rtl="0" eaLnBrk="0" fontAlgn="base" hangingPunct="0">
              <a:spcBef>
                <a:spcPts val="281"/>
              </a:spcBef>
              <a:spcAft>
                <a:spcPct val="0"/>
              </a:spcAft>
              <a:buClr>
                <a:srgbClr val="822F2F"/>
              </a:buClr>
              <a:buFont typeface="Wingdings" pitchFamily="2" charset="2"/>
              <a:buChar char="ü"/>
              <a:defRPr sz="2000" kern="1200">
                <a:solidFill>
                  <a:schemeClr val="tx1"/>
                </a:solidFill>
                <a:latin typeface="Calibri Italic" pitchFamily="34" charset="0"/>
                <a:ea typeface="ＭＳ Ｐゴシック" pitchFamily="-107" charset="-128"/>
                <a:cs typeface="+mn-cs"/>
              </a:defRPr>
            </a:lvl3pPr>
            <a:lvl4pPr marL="964372" indent="-192874" algn="l" defTabSz="320675" rtl="0" eaLnBrk="0" fontAlgn="base" hangingPunct="0">
              <a:spcBef>
                <a:spcPts val="703"/>
              </a:spcBef>
              <a:spcAft>
                <a:spcPct val="0"/>
              </a:spcAft>
              <a:buClr>
                <a:srgbClr val="822F2F"/>
              </a:buClr>
              <a:buFont typeface="Wingdings" pitchFamily="2" charset="2"/>
              <a:buChar char="ü"/>
              <a:defRPr sz="1700" kern="1200">
                <a:solidFill>
                  <a:schemeClr val="tx1"/>
                </a:solidFill>
                <a:latin typeface="Calibri" pitchFamily="34" charset="0"/>
                <a:ea typeface="ＭＳ Ｐゴシック" pitchFamily="-107" charset="-128"/>
                <a:cs typeface="+mn-cs"/>
              </a:defRPr>
            </a:lvl4pPr>
            <a:lvl5pPr marL="1157246" indent="-192874" algn="l" defTabSz="320675" rtl="0" eaLnBrk="0" fontAlgn="base" hangingPunct="0">
              <a:spcBef>
                <a:spcPts val="703"/>
              </a:spcBef>
              <a:spcAft>
                <a:spcPct val="0"/>
              </a:spcAft>
              <a:buClr>
                <a:srgbClr val="822F2F"/>
              </a:buClr>
              <a:buFont typeface="Wingdings" pitchFamily="2" charset="2"/>
              <a:buChar char="ü"/>
              <a:defRPr sz="1700" kern="1200">
                <a:solidFill>
                  <a:schemeClr val="tx1"/>
                </a:solidFill>
                <a:latin typeface="Calibri Italic" pitchFamily="34" charset="0"/>
                <a:ea typeface="ＭＳ Ｐゴシック" pitchFamily="-107" charset="-128"/>
                <a:cs typeface="+mn-cs"/>
              </a:defRPr>
            </a:lvl5pPr>
            <a:lvl6pPr marL="1768015" indent="-160729" algn="l" defTabSz="321457" rtl="0" eaLnBrk="1" latinLnBrk="0" hangingPunct="1">
              <a:spcBef>
                <a:spcPct val="20000"/>
              </a:spcBef>
              <a:buFont typeface="Arial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89473" indent="-160729" algn="l" defTabSz="321457" rtl="0" eaLnBrk="1" latinLnBrk="0" hangingPunct="1">
              <a:spcBef>
                <a:spcPct val="20000"/>
              </a:spcBef>
              <a:buFont typeface="Arial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10930" indent="-160729" algn="l" defTabSz="321457" rtl="0" eaLnBrk="1" latinLnBrk="0" hangingPunct="1">
              <a:spcBef>
                <a:spcPct val="20000"/>
              </a:spcBef>
              <a:buFont typeface="Arial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32387" indent="-160729" algn="l" defTabSz="321457" rtl="0" eaLnBrk="1" latinLnBrk="0" hangingPunct="1">
              <a:spcBef>
                <a:spcPct val="20000"/>
              </a:spcBef>
              <a:buFont typeface="Arial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28600" indent="-228600" defTabSz="914400" eaLnBrk="1" hangingPunct="1">
              <a:lnSpc>
                <a:spcPct val="90000"/>
              </a:lnSpc>
              <a:spcBef>
                <a:spcPts val="1000"/>
              </a:spcBef>
              <a:buClr>
                <a:srgbClr val="244B99"/>
              </a:buClr>
              <a:buFont typeface="Arial" panose="020B0604020202020204" pitchFamily="34" charset="0"/>
              <a:buChar char="•"/>
            </a:pPr>
            <a:endParaRPr lang="en-GB" sz="1800" dirty="0">
              <a:latin typeface="+mn-lt"/>
              <a:ea typeface="+mn-ea"/>
            </a:endParaRPr>
          </a:p>
        </p:txBody>
      </p:sp>
      <p:sp>
        <p:nvSpPr>
          <p:cNvPr id="9" name="Content Placeholder 3">
            <a:extLst>
              <a:ext uri="{FF2B5EF4-FFF2-40B4-BE49-F238E27FC236}">
                <a16:creationId xmlns:a16="http://schemas.microsoft.com/office/drawing/2014/main" xmlns="" id="{C7D91D36-59C6-4934-9F5D-AF0F8EA98C6A}"/>
              </a:ext>
            </a:extLst>
          </p:cNvPr>
          <p:cNvSpPr txBox="1">
            <a:spLocks/>
          </p:cNvSpPr>
          <p:nvPr/>
        </p:nvSpPr>
        <p:spPr>
          <a:xfrm>
            <a:off x="562945" y="1629089"/>
            <a:ext cx="4914028" cy="4879245"/>
          </a:xfrm>
          <a:prstGeom prst="rect">
            <a:avLst/>
          </a:prstGeom>
        </p:spPr>
        <p:txBody>
          <a:bodyPr lIns="64291" tIns="32146" rIns="64291" bIns="32146" anchor="t"/>
          <a:lstStyle>
            <a:lvl1pPr marL="321457" indent="-321457" algn="l" defTabSz="320675" rtl="0" eaLnBrk="0" fontAlgn="base" hangingPunct="0">
              <a:spcBef>
                <a:spcPts val="281"/>
              </a:spcBef>
              <a:spcAft>
                <a:spcPct val="0"/>
              </a:spcAft>
              <a:buClr>
                <a:srgbClr val="822F2F"/>
              </a:buClr>
              <a:buFont typeface="Wingdings" pitchFamily="2" charset="2"/>
              <a:buChar char="ü"/>
              <a:defRPr sz="2500" kern="1200">
                <a:solidFill>
                  <a:schemeClr val="tx1"/>
                </a:solidFill>
                <a:latin typeface="Calibri" pitchFamily="34" charset="0"/>
                <a:ea typeface="ＭＳ Ｐゴシック" pitchFamily="-107" charset="-128"/>
                <a:cs typeface="ＭＳ Ｐゴシック" pitchFamily="-107" charset="-128"/>
              </a:defRPr>
            </a:lvl1pPr>
            <a:lvl2pPr marL="642915" indent="-321457" algn="l" defTabSz="320675" rtl="0" eaLnBrk="0" fontAlgn="base" hangingPunct="0">
              <a:spcBef>
                <a:spcPts val="703"/>
              </a:spcBef>
              <a:spcAft>
                <a:spcPct val="0"/>
              </a:spcAft>
              <a:buClr>
                <a:srgbClr val="822F2F"/>
              </a:buClr>
              <a:buFont typeface="Wingdings" pitchFamily="2" charset="2"/>
              <a:buChar char="ü"/>
              <a:defRPr sz="2200" kern="1200">
                <a:solidFill>
                  <a:schemeClr val="tx1"/>
                </a:solidFill>
                <a:latin typeface="Calibri" pitchFamily="34" charset="0"/>
                <a:ea typeface="ＭＳ Ｐゴシック" pitchFamily="-107" charset="-128"/>
                <a:cs typeface="+mn-cs"/>
              </a:defRPr>
            </a:lvl2pPr>
            <a:lvl3pPr marL="803643" indent="-225020" algn="l" defTabSz="320675" rtl="0" eaLnBrk="0" fontAlgn="base" hangingPunct="0">
              <a:spcBef>
                <a:spcPts val="281"/>
              </a:spcBef>
              <a:spcAft>
                <a:spcPct val="0"/>
              </a:spcAft>
              <a:buClr>
                <a:srgbClr val="822F2F"/>
              </a:buClr>
              <a:buFont typeface="Wingdings" pitchFamily="2" charset="2"/>
              <a:buChar char="ü"/>
              <a:defRPr sz="2000" kern="1200">
                <a:solidFill>
                  <a:schemeClr val="tx1"/>
                </a:solidFill>
                <a:latin typeface="Calibri Italic" pitchFamily="34" charset="0"/>
                <a:ea typeface="ＭＳ Ｐゴシック" pitchFamily="-107" charset="-128"/>
                <a:cs typeface="+mn-cs"/>
              </a:defRPr>
            </a:lvl3pPr>
            <a:lvl4pPr marL="964372" indent="-192874" algn="l" defTabSz="320675" rtl="0" eaLnBrk="0" fontAlgn="base" hangingPunct="0">
              <a:spcBef>
                <a:spcPts val="703"/>
              </a:spcBef>
              <a:spcAft>
                <a:spcPct val="0"/>
              </a:spcAft>
              <a:buClr>
                <a:srgbClr val="822F2F"/>
              </a:buClr>
              <a:buFont typeface="Wingdings" pitchFamily="2" charset="2"/>
              <a:buChar char="ü"/>
              <a:defRPr sz="1700" kern="1200">
                <a:solidFill>
                  <a:schemeClr val="tx1"/>
                </a:solidFill>
                <a:latin typeface="Calibri" pitchFamily="34" charset="0"/>
                <a:ea typeface="ＭＳ Ｐゴシック" pitchFamily="-107" charset="-128"/>
                <a:cs typeface="+mn-cs"/>
              </a:defRPr>
            </a:lvl4pPr>
            <a:lvl5pPr marL="1157246" indent="-192874" algn="l" defTabSz="320675" rtl="0" eaLnBrk="0" fontAlgn="base" hangingPunct="0">
              <a:spcBef>
                <a:spcPts val="703"/>
              </a:spcBef>
              <a:spcAft>
                <a:spcPct val="0"/>
              </a:spcAft>
              <a:buClr>
                <a:srgbClr val="822F2F"/>
              </a:buClr>
              <a:buFont typeface="Wingdings" pitchFamily="2" charset="2"/>
              <a:buChar char="ü"/>
              <a:defRPr sz="1700" kern="1200">
                <a:solidFill>
                  <a:schemeClr val="tx1"/>
                </a:solidFill>
                <a:latin typeface="Calibri Italic" pitchFamily="34" charset="0"/>
                <a:ea typeface="ＭＳ Ｐゴシック" pitchFamily="-107" charset="-128"/>
                <a:cs typeface="+mn-cs"/>
              </a:defRPr>
            </a:lvl5pPr>
            <a:lvl6pPr marL="1768015" indent="-160729" algn="l" defTabSz="321457" rtl="0" eaLnBrk="1" latinLnBrk="0" hangingPunct="1">
              <a:spcBef>
                <a:spcPct val="20000"/>
              </a:spcBef>
              <a:buFont typeface="Arial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89473" indent="-160729" algn="l" defTabSz="321457" rtl="0" eaLnBrk="1" latinLnBrk="0" hangingPunct="1">
              <a:spcBef>
                <a:spcPct val="20000"/>
              </a:spcBef>
              <a:buFont typeface="Arial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10930" indent="-160729" algn="l" defTabSz="321457" rtl="0" eaLnBrk="1" latinLnBrk="0" hangingPunct="1">
              <a:spcBef>
                <a:spcPct val="20000"/>
              </a:spcBef>
              <a:buFont typeface="Arial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32387" indent="-160729" algn="l" defTabSz="321457" rtl="0" eaLnBrk="1" latinLnBrk="0" hangingPunct="1">
              <a:spcBef>
                <a:spcPct val="20000"/>
              </a:spcBef>
              <a:buFont typeface="Arial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defTabSz="914400" eaLnBrk="1" hangingPunct="1">
              <a:lnSpc>
                <a:spcPct val="90000"/>
              </a:lnSpc>
              <a:spcBef>
                <a:spcPts val="1000"/>
              </a:spcBef>
              <a:buClr>
                <a:srgbClr val="244B99"/>
              </a:buClr>
              <a:buNone/>
            </a:pPr>
            <a:r>
              <a:rPr lang="en-GB" sz="2000" dirty="0">
                <a:latin typeface="+mn-lt"/>
                <a:ea typeface="+mn-ea"/>
                <a:cs typeface="+mn-cs"/>
              </a:rPr>
              <a:t>Railway line Podgorica – Albanian border (approx. 25 km):</a:t>
            </a:r>
          </a:p>
          <a:p>
            <a:pPr defTabSz="914400" eaLnBrk="1" hangingPunct="1">
              <a:lnSpc>
                <a:spcPct val="90000"/>
              </a:lnSpc>
              <a:spcBef>
                <a:spcPts val="1000"/>
              </a:spcBef>
              <a:buClr>
                <a:srgbClr val="244B99"/>
              </a:buClr>
            </a:pPr>
            <a:r>
              <a:rPr lang="en-GB" sz="2000" dirty="0">
                <a:latin typeface="+mn-lt"/>
                <a:ea typeface="+mn-ea"/>
                <a:cs typeface="+mn-cs"/>
              </a:rPr>
              <a:t>is part of:</a:t>
            </a:r>
          </a:p>
          <a:p>
            <a:pPr marL="482185" lvl="2" defTabSz="914400" eaLnBrk="1" hangingPunct="1">
              <a:lnSpc>
                <a:spcPct val="90000"/>
              </a:lnSpc>
              <a:spcBef>
                <a:spcPts val="1000"/>
              </a:spcBef>
              <a:buClr>
                <a:srgbClr val="244B99"/>
              </a:buClr>
              <a:buFont typeface="Wingdings" panose="05000000000000000000" pitchFamily="2" charset="2"/>
              <a:buChar char="§"/>
            </a:pPr>
            <a:r>
              <a:rPr lang="en-GB" sz="1800" dirty="0">
                <a:latin typeface="+mn-lt"/>
                <a:ea typeface="+mn-ea"/>
              </a:rPr>
              <a:t>the indicative extension of the TEN-T Core Corridor</a:t>
            </a:r>
          </a:p>
          <a:p>
            <a:pPr marL="482185" lvl="2" defTabSz="914400" eaLnBrk="1" hangingPunct="1">
              <a:lnSpc>
                <a:spcPct val="90000"/>
              </a:lnSpc>
              <a:spcBef>
                <a:spcPts val="1000"/>
              </a:spcBef>
              <a:buClr>
                <a:srgbClr val="244B99"/>
              </a:buClr>
              <a:buFont typeface="Wingdings" panose="05000000000000000000" pitchFamily="2" charset="2"/>
              <a:buChar char="§"/>
            </a:pPr>
            <a:r>
              <a:rPr lang="en-GB" sz="1800" dirty="0">
                <a:latin typeface="+mn-lt"/>
                <a:ea typeface="+mn-ea"/>
              </a:rPr>
              <a:t>SEETO Route 2 Comprehensive Network [Podgorica (MNE) – Vlore (ALB)]</a:t>
            </a:r>
          </a:p>
          <a:p>
            <a:pPr defTabSz="914400" eaLnBrk="1" hangingPunct="1">
              <a:lnSpc>
                <a:spcPct val="90000"/>
              </a:lnSpc>
              <a:spcBef>
                <a:spcPts val="1000"/>
              </a:spcBef>
              <a:buClr>
                <a:srgbClr val="244B99"/>
              </a:buClr>
            </a:pPr>
            <a:r>
              <a:rPr lang="en-GB" sz="2000" dirty="0">
                <a:latin typeface="+mn-lt"/>
                <a:ea typeface="+mn-ea"/>
                <a:cs typeface="+mn-cs"/>
              </a:rPr>
              <a:t>does not meet the minimum standards with respect to the TEN-T network regarding:</a:t>
            </a:r>
          </a:p>
          <a:p>
            <a:pPr marL="482185" lvl="2" defTabSz="914400" eaLnBrk="1" hangingPunct="1">
              <a:lnSpc>
                <a:spcPct val="90000"/>
              </a:lnSpc>
              <a:spcBef>
                <a:spcPts val="1000"/>
              </a:spcBef>
              <a:buClr>
                <a:srgbClr val="244B99"/>
              </a:buClr>
              <a:buFont typeface="Wingdings" panose="05000000000000000000" pitchFamily="2" charset="2"/>
              <a:buChar char="§"/>
            </a:pPr>
            <a:r>
              <a:rPr lang="en-GB" sz="1800" dirty="0">
                <a:latin typeface="+mn-lt"/>
                <a:ea typeface="+mn-ea"/>
              </a:rPr>
              <a:t>Speed</a:t>
            </a:r>
          </a:p>
          <a:p>
            <a:pPr marL="482185" lvl="2" defTabSz="914400" eaLnBrk="1" hangingPunct="1">
              <a:lnSpc>
                <a:spcPct val="90000"/>
              </a:lnSpc>
              <a:spcBef>
                <a:spcPts val="1000"/>
              </a:spcBef>
              <a:buClr>
                <a:srgbClr val="244B99"/>
              </a:buClr>
              <a:buFont typeface="Wingdings" panose="05000000000000000000" pitchFamily="2" charset="2"/>
              <a:buChar char="§"/>
            </a:pPr>
            <a:r>
              <a:rPr lang="en-GB" sz="1800" dirty="0">
                <a:latin typeface="+mn-lt"/>
                <a:ea typeface="+mn-ea"/>
              </a:rPr>
              <a:t>Electrification</a:t>
            </a:r>
          </a:p>
          <a:p>
            <a:pPr marL="482185" lvl="2" defTabSz="914400" eaLnBrk="1" hangingPunct="1">
              <a:lnSpc>
                <a:spcPct val="90000"/>
              </a:lnSpc>
              <a:spcBef>
                <a:spcPts val="1000"/>
              </a:spcBef>
              <a:buClr>
                <a:srgbClr val="244B99"/>
              </a:buClr>
              <a:buFont typeface="Wingdings" panose="05000000000000000000" pitchFamily="2" charset="2"/>
              <a:buChar char="§"/>
            </a:pPr>
            <a:r>
              <a:rPr lang="en-GB" sz="1800" dirty="0">
                <a:latin typeface="+mn-lt"/>
                <a:ea typeface="+mn-ea"/>
              </a:rPr>
              <a:t>Length of loops</a:t>
            </a:r>
          </a:p>
          <a:p>
            <a:pPr marL="482185" lvl="2" defTabSz="914400" eaLnBrk="1" hangingPunct="1">
              <a:lnSpc>
                <a:spcPct val="90000"/>
              </a:lnSpc>
              <a:spcBef>
                <a:spcPts val="1000"/>
              </a:spcBef>
              <a:buClr>
                <a:srgbClr val="244B99"/>
              </a:buClr>
              <a:buFont typeface="Wingdings" panose="05000000000000000000" pitchFamily="2" charset="2"/>
              <a:buChar char="§"/>
            </a:pPr>
            <a:r>
              <a:rPr lang="en-GB" sz="1800" dirty="0">
                <a:latin typeface="+mn-lt"/>
                <a:ea typeface="+mn-ea"/>
              </a:rPr>
              <a:t>Signalling</a:t>
            </a:r>
          </a:p>
          <a:p>
            <a:pPr lvl="1">
              <a:buFont typeface="Wingdings" panose="05000000000000000000" pitchFamily="2" charset="2"/>
              <a:buChar char="§"/>
            </a:pPr>
            <a:endParaRPr lang="en-GB" sz="1600" dirty="0"/>
          </a:p>
          <a:p>
            <a:pPr marL="228600" indent="-228600" defTabSz="914400" eaLnBrk="1" hangingPunct="1">
              <a:lnSpc>
                <a:spcPct val="90000"/>
              </a:lnSpc>
              <a:spcBef>
                <a:spcPts val="1000"/>
              </a:spcBef>
              <a:buClr>
                <a:srgbClr val="244B99"/>
              </a:buClr>
              <a:buFont typeface="Arial" panose="020B0604020202020204" pitchFamily="34" charset="0"/>
              <a:buChar char="•"/>
            </a:pPr>
            <a:endParaRPr lang="en-GB" sz="1800" dirty="0">
              <a:latin typeface="+mn-lt"/>
              <a:ea typeface="+mn-ea"/>
              <a:cs typeface="+mn-cs"/>
            </a:endParaRPr>
          </a:p>
          <a:p>
            <a:pPr marL="228600" indent="-228600" defTabSz="914400" eaLnBrk="1" hangingPunct="1">
              <a:lnSpc>
                <a:spcPct val="90000"/>
              </a:lnSpc>
              <a:spcBef>
                <a:spcPts val="1000"/>
              </a:spcBef>
              <a:buClr>
                <a:srgbClr val="244B99"/>
              </a:buClr>
              <a:buFont typeface="Arial" panose="020B0604020202020204" pitchFamily="34" charset="0"/>
              <a:buChar char="•"/>
            </a:pPr>
            <a:endParaRPr lang="en-GB" sz="1800" dirty="0"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9387855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561C8D6E-BA33-4890-92E8-CBF668D9B9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984736"/>
            <a:ext cx="7702486" cy="776288"/>
          </a:xfrm>
        </p:spPr>
        <p:txBody>
          <a:bodyPr/>
          <a:lstStyle/>
          <a:p>
            <a:r>
              <a:rPr lang="en-US" dirty="0"/>
              <a:t>THE PROJECT’S BACKGROUND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CC816062-77A4-43D3-B565-6EF5F8C5E1F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061295"/>
            <a:ext cx="11042024" cy="3519373"/>
          </a:xfrm>
        </p:spPr>
        <p:txBody>
          <a:bodyPr>
            <a:normAutofit lnSpcReduction="10000"/>
          </a:bodyPr>
          <a:lstStyle/>
          <a:p>
            <a:r>
              <a:rPr lang="en-US" sz="2400" dirty="0"/>
              <a:t>New Transport Development Strategy for the period 2019-2035 has been adopted from the Government of Montenegro: the modernization of the Podgorica – Albania border railway line is one of the main priorities </a:t>
            </a:r>
          </a:p>
          <a:p>
            <a:endParaRPr lang="en-US" sz="2400" dirty="0"/>
          </a:p>
          <a:p>
            <a:r>
              <a:rPr lang="en-US" sz="2400" dirty="0"/>
              <a:t>Tuzi station was declared a border station between Montenegro and Albania (June 2017)</a:t>
            </a:r>
          </a:p>
          <a:p>
            <a:endParaRPr lang="en-US" sz="2400" dirty="0"/>
          </a:p>
          <a:p>
            <a:r>
              <a:rPr lang="en-US" sz="2400" dirty="0"/>
              <a:t>Albanian railways are also developing their infrastructure in accordance with international standards</a:t>
            </a:r>
          </a:p>
        </p:txBody>
      </p:sp>
    </p:spTree>
    <p:extLst>
      <p:ext uri="{BB962C8B-B14F-4D97-AF65-F5344CB8AC3E}">
        <p14:creationId xmlns:p14="http://schemas.microsoft.com/office/powerpoint/2010/main" val="334812185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561C8D6E-BA33-4890-92E8-CBF668D9B9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984736"/>
            <a:ext cx="6137636" cy="776288"/>
          </a:xfrm>
        </p:spPr>
        <p:txBody>
          <a:bodyPr/>
          <a:lstStyle/>
          <a:p>
            <a:r>
              <a:rPr lang="en-US" dirty="0"/>
              <a:t>PROJECT’S OBJECTIVES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CC816062-77A4-43D3-B565-6EF5F8C5E1F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buFont typeface="Wingdings" panose="05000000000000000000" pitchFamily="2" charset="2"/>
              <a:buChar char="ü"/>
            </a:pPr>
            <a:r>
              <a:rPr lang="en-US" sz="2400" dirty="0"/>
              <a:t>Develop a Feasibility study for the </a:t>
            </a:r>
            <a:r>
              <a:rPr lang="en-US" sz="2400" dirty="0" err="1"/>
              <a:t>modernisation</a:t>
            </a:r>
            <a:r>
              <a:rPr lang="en-US" sz="2400" dirty="0"/>
              <a:t> of the Rail Route 2, including: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dirty="0"/>
              <a:t>a traffic study, 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dirty="0"/>
              <a:t>options analysis,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dirty="0"/>
              <a:t>the conceptual design, 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dirty="0"/>
              <a:t>a cost-benefit analysis and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dirty="0"/>
              <a:t>A full environmental and social impact assessment 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US" sz="2400" dirty="0"/>
              <a:t>Overall objective: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dirty="0"/>
              <a:t>making the railway a reliable and competitive mode of transport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dirty="0"/>
              <a:t>increase freight traffic 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dirty="0"/>
              <a:t>serve passenger traffic and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dirty="0"/>
              <a:t>establish efficient cross border cooperation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610756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561C8D6E-BA33-4890-92E8-CBF668D9B9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PROJECT PHASES</a:t>
            </a:r>
          </a:p>
        </p:txBody>
      </p:sp>
      <p:graphicFrame>
        <p:nvGraphicFramePr>
          <p:cNvPr id="4" name="Content Placeholder 4">
            <a:extLst>
              <a:ext uri="{FF2B5EF4-FFF2-40B4-BE49-F238E27FC236}">
                <a16:creationId xmlns:a16="http://schemas.microsoft.com/office/drawing/2014/main" xmlns="" id="{1104FC5C-239F-4921-AC86-7A84B0E145BC}"/>
              </a:ext>
            </a:extLst>
          </p:cNvPr>
          <p:cNvGraphicFramePr>
            <a:graphicFrameLocks noGrp="1"/>
          </p:cNvGraphicFramePr>
          <p:nvPr>
            <p:ph sz="quarter" idx="4294967295"/>
            <p:extLst>
              <p:ext uri="{D42A27DB-BD31-4B8C-83A1-F6EECF244321}">
                <p14:modId xmlns:p14="http://schemas.microsoft.com/office/powerpoint/2010/main" val="3477364671"/>
              </p:ext>
            </p:extLst>
          </p:nvPr>
        </p:nvGraphicFramePr>
        <p:xfrm>
          <a:off x="338931" y="1752600"/>
          <a:ext cx="9314116" cy="444081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52255022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561C8D6E-BA33-4890-92E8-CBF668D9B9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DESCRIPTION OF THE CONSULTANCY SERVICES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CC816062-77A4-43D3-B565-6EF5F8C5E1F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828800"/>
            <a:ext cx="11042810" cy="457209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b="1" dirty="0"/>
              <a:t>Inception Period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en-US" sz="2200" dirty="0"/>
              <a:t>Mobilization and internal Kick-Off Meeting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en-US" sz="2200" dirty="0"/>
              <a:t>Project Kick-Off Meeting 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en-US" sz="2200" dirty="0"/>
              <a:t>Identification and approval of additional NKEs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en-US" sz="2200" dirty="0"/>
              <a:t>Collection and Review of previous studies, reports, records and other documents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en-US" sz="2200" dirty="0"/>
              <a:t>Thorough assessment of the existing situation 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en-US" sz="2200" dirty="0"/>
              <a:t>Preparation of the </a:t>
            </a:r>
            <a:r>
              <a:rPr lang="en-US" sz="2200" b="1" dirty="0"/>
              <a:t>Inception Report</a:t>
            </a:r>
            <a:r>
              <a:rPr lang="en-US" sz="2200" dirty="0"/>
              <a:t>:</a:t>
            </a:r>
          </a:p>
          <a:p>
            <a:pPr lvl="2">
              <a:buFont typeface="Wingdings" panose="05000000000000000000" pitchFamily="2" charset="2"/>
              <a:buChar char="§"/>
            </a:pPr>
            <a:r>
              <a:rPr lang="en-US" dirty="0"/>
              <a:t>The Inception Report is meant to illustrate the activities of this period and give a preview of the proposed management and execution of the project. It will include:</a:t>
            </a:r>
          </a:p>
          <a:p>
            <a:pPr lvl="3">
              <a:buFont typeface="Wingdings" panose="05000000000000000000" pitchFamily="2" charset="2"/>
              <a:buChar char="§"/>
            </a:pPr>
            <a:r>
              <a:rPr lang="en-US" dirty="0"/>
              <a:t>A detailed Work Plan of activities</a:t>
            </a:r>
          </a:p>
          <a:p>
            <a:pPr lvl="3">
              <a:buFont typeface="Wingdings" panose="05000000000000000000" pitchFamily="2" charset="2"/>
              <a:buChar char="§"/>
            </a:pPr>
            <a:r>
              <a:rPr lang="en-US" dirty="0"/>
              <a:t>Suggestions that would enhance and improve project’s performance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en-US" sz="2200" dirty="0"/>
              <a:t>Inception Meeting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5388080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2104" y="756136"/>
            <a:ext cx="11042811" cy="776288"/>
          </a:xfrm>
        </p:spPr>
        <p:txBody>
          <a:bodyPr/>
          <a:lstStyle/>
          <a:p>
            <a:r>
              <a:rPr lang="en-US" sz="24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LIST OF DATA TO BE COLLECTED</a:t>
            </a:r>
          </a:p>
        </p:txBody>
      </p:sp>
      <p:graphicFrame>
        <p:nvGraphicFramePr>
          <p:cNvPr id="5" name="Diagram 4">
            <a:extLst>
              <a:ext uri="{FF2B5EF4-FFF2-40B4-BE49-F238E27FC236}">
                <a16:creationId xmlns:a16="http://schemas.microsoft.com/office/drawing/2014/main" xmlns="" id="{66254A81-B229-4393-AEA6-ED8DD42A9AD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484861022"/>
              </p:ext>
            </p:extLst>
          </p:nvPr>
        </p:nvGraphicFramePr>
        <p:xfrm>
          <a:off x="589547" y="1372880"/>
          <a:ext cx="11393906" cy="54851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67324222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ustom 2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FF00FF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w Cen MT">
      <a:maj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451E8C262AF45A4890AFE6774F931BBF" ma:contentTypeVersion="0" ma:contentTypeDescription="Create a new document." ma:contentTypeScope="" ma:versionID="2f941a0dcc437e5eea883fcb5420d8f9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1b05d82d297216baf5b26c55225140df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0B1E656B-5F0C-40A1-99D5-30536BC8B099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  <ds:schemaRef ds:uri="http://schemas.microsoft.com/office/infopath/2007/PartnerControls"/>
  </ds:schemaRefs>
</ds:datastoreItem>
</file>

<file path=customXml/itemProps2.xml><?xml version="1.0" encoding="utf-8"?>
<ds:datastoreItem xmlns:ds="http://schemas.openxmlformats.org/officeDocument/2006/customXml" ds:itemID="{4A04FC27-1B82-44B5-9DB4-1409FCD4C0C9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C28C9720-AC5E-4732-9407-D0A5A7B98889}">
  <ds:schemaRefs>
    <ds:schemaRef ds:uri="http://purl.org/dc/terms/"/>
    <ds:schemaRef ds:uri="http://schemas.microsoft.com/office/2006/documentManagement/types"/>
    <ds:schemaRef ds:uri="http://schemas.microsoft.com/office/infopath/2007/PartnerControls"/>
    <ds:schemaRef ds:uri="http://purl.org/dc/dcmitype/"/>
    <ds:schemaRef ds:uri="http://schemas.openxmlformats.org/package/2006/metadata/core-properties"/>
    <ds:schemaRef ds:uri="http://schemas.microsoft.com/office/2006/metadata/properties"/>
    <ds:schemaRef ds:uri="http://www.w3.org/XML/1998/namespace"/>
    <ds:schemaRef ds:uri="http://purl.org/dc/elements/1.1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2313</TotalTime>
  <Words>1838</Words>
  <Application>Microsoft Office PowerPoint</Application>
  <PresentationFormat>Custom</PresentationFormat>
  <Paragraphs>335</Paragraphs>
  <Slides>25</Slides>
  <Notes>8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26" baseType="lpstr">
      <vt:lpstr>Office Theme</vt:lpstr>
      <vt:lpstr>PowerPoint Presentation</vt:lpstr>
      <vt:lpstr>PROJECT DATA</vt:lpstr>
      <vt:lpstr>STAKEHOLDERS </vt:lpstr>
      <vt:lpstr>THE PROJECT </vt:lpstr>
      <vt:lpstr>THE PROJECT’S BACKGROUND</vt:lpstr>
      <vt:lpstr>PROJECT’S OBJECTIVES </vt:lpstr>
      <vt:lpstr>PROJECT PHASES</vt:lpstr>
      <vt:lpstr>DESCRIPTION OF THE CONSULTANCY SERVICES</vt:lpstr>
      <vt:lpstr>LIST OF DATA TO BE COLLECTED</vt:lpstr>
      <vt:lpstr>DESCRIPTION OF THE CONSULTANCY SERVICES</vt:lpstr>
      <vt:lpstr>DESCRIPTION OF THE CONSULTANCY SERVICES</vt:lpstr>
      <vt:lpstr>DESCRIPTION OF THE CONSULTANCY SERVICES</vt:lpstr>
      <vt:lpstr>DESCRIPTION OF THE CONSULTANCY SERVICES</vt:lpstr>
      <vt:lpstr>Conceptual Design of preferred development scenario</vt:lpstr>
      <vt:lpstr>Conceptual Design of preferred development scenario</vt:lpstr>
      <vt:lpstr>Conceptual Design of preferred development scenario</vt:lpstr>
      <vt:lpstr>Conceptual Design of preferred development scenario</vt:lpstr>
      <vt:lpstr>DESCRIPTION OF THE CONSULTANCY SERVICES</vt:lpstr>
      <vt:lpstr>DESCRIPTION OF THE CONSULTANCY SERVICES</vt:lpstr>
      <vt:lpstr>DESCRIPTION OF THE CONSULTANCY SERVICES</vt:lpstr>
      <vt:lpstr>PROJECT TIMELINE</vt:lpstr>
      <vt:lpstr>RISKS</vt:lpstr>
      <vt:lpstr>RISKS</vt:lpstr>
      <vt:lpstr>LANGUAGE - COMMUNICATIONS </vt:lpstr>
      <vt:lpstr>NEXT STEPS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Goran Tomic</dc:creator>
  <cp:lastModifiedBy>PUI 3</cp:lastModifiedBy>
  <cp:revision>140</cp:revision>
  <cp:lastPrinted>2020-05-15T09:38:11Z</cp:lastPrinted>
  <dcterms:created xsi:type="dcterms:W3CDTF">2019-01-15T08:54:03Z</dcterms:created>
  <dcterms:modified xsi:type="dcterms:W3CDTF">2020-05-25T09:31:45Z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0x010100451E8C262AF45A4890AFE6774F931BBF</vt:lpwstr>
  </property>
</Properties>
</file>